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6113E-D8F0-4439-8A21-BF003C9CBE54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6942-8121-48C1-B6EB-2F346C6F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6942-8121-48C1-B6EB-2F346C6F0B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15456B-1C76-4F39-8804-42A744A959E8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7AA28F-38B1-4500-89E2-318AC6AC5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214950"/>
            <a:ext cx="507206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305800" cy="1357322"/>
          </a:xfrm>
        </p:spPr>
        <p:txBody>
          <a:bodyPr/>
          <a:lstStyle/>
          <a:p>
            <a:r>
              <a:rPr lang="ru-RU" dirty="0" smtClean="0"/>
              <a:t>Искусство и культура в блокадном Ленинграде.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820472" cy="534888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Голос Берггольц – это голос блокадного Ленинграда.</a:t>
            </a:r>
            <a:endParaRPr lang="ru-RU" sz="3000" dirty="0"/>
          </a:p>
        </p:txBody>
      </p:sp>
      <p:pic>
        <p:nvPicPr>
          <p:cNvPr id="1026" name="Picture 2" descr="Olga Bergho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50460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342902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Однако самым знаменательным культурным событием в блокадном Ленинграде было исполнение 7-й симфонии Д. Д. Шостаковича, оконченной в декабре 1941 года. «Нашей борьбе с фашизмом, нашей грядущей победе над врагом, моему родному городу ─ Ленинграду я посвящаю свою 7-ю симфонию,» ─ написал Шостакович на партитуре к своему произведению.</a:t>
            </a:r>
            <a:endParaRPr lang="ru-RU" sz="2200" dirty="0"/>
          </a:p>
        </p:txBody>
      </p:sp>
      <p:pic>
        <p:nvPicPr>
          <p:cNvPr id="58370" name="Picture 2" descr="Dmitr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2538205" cy="3868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6435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Дмитриевич </a:t>
            </a:r>
          </a:p>
          <a:p>
            <a:r>
              <a:rPr lang="ru-RU" dirty="0" smtClean="0"/>
              <a:t>Шостакович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720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«В годы войны наш народ защищал не только свою землю. Он защищал мировую культуру. Он защищал всё прекрасное, что было создано искусством,» ─ писала Татьяна </a:t>
            </a:r>
            <a:r>
              <a:rPr lang="ru-RU" dirty="0" err="1" smtClean="0"/>
              <a:t>Тэсс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Татьяна Тэ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385430" cy="4067159"/>
          </a:xfrm>
          <a:prstGeom prst="rect">
            <a:avLst/>
          </a:prstGeom>
          <a:noFill/>
        </p:spPr>
      </p:pic>
      <p:pic>
        <p:nvPicPr>
          <p:cNvPr id="14340" name="Picture 4" descr="Сегодня Россия отмечает День воинской славы, установленный в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4929158" cy="3696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4572000"/>
          </a:xfrm>
        </p:spPr>
        <p:txBody>
          <a:bodyPr/>
          <a:lstStyle/>
          <a:p>
            <a:pPr algn="just"/>
            <a:r>
              <a:rPr lang="ru-RU" dirty="0" smtClean="0"/>
              <a:t>Действительно, советские люди стремились сохранить и уберечь от фашистского варварства всё то культурное наследие, которое им осталось от мастеров прошлого. Ведь германские оккупанты подвергли разорению не только сам Ленинград: от их рук пострадали многие пригородные города. Были разрушены и разграблены всемирно известные памятники русского зодчества.</a:t>
            </a:r>
            <a:endParaRPr lang="ru-RU" dirty="0"/>
          </a:p>
        </p:txBody>
      </p:sp>
      <p:pic>
        <p:nvPicPr>
          <p:cNvPr id="48130" name="Picture 2" descr="http://upload.wikimedia.org/wikipedia/commons/f/f8/RIAN_archive_764_A_battle_in_the_outski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77556"/>
            <a:ext cx="4429156" cy="2967188"/>
          </a:xfrm>
          <a:prstGeom prst="rect">
            <a:avLst/>
          </a:prstGeom>
          <a:noFill/>
        </p:spPr>
      </p:pic>
      <p:pic>
        <p:nvPicPr>
          <p:cNvPr id="48132" name="Picture 4" descr="Уроки русского языка: О блокаде Ленингр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3976672" cy="298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8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70 лет со дня снятия блокады Ленинграда Kleinburd News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0" y="500042"/>
            <a:ext cx="9144000" cy="5835894"/>
          </a:xfrm>
          <a:prstGeom prst="rect">
            <a:avLst/>
          </a:prstGeom>
          <a:noFill/>
        </p:spPr>
      </p:pic>
      <p:pic>
        <p:nvPicPr>
          <p:cNvPr id="46084" name="Picture 4" descr="sokura - Чтобы помнить. Блокадный Ленингр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9144000" cy="6015039"/>
          </a:xfrm>
          <a:prstGeom prst="rect">
            <a:avLst/>
          </a:prstGeom>
          <a:noFill/>
        </p:spPr>
      </p:pic>
      <p:pic>
        <p:nvPicPr>
          <p:cNvPr id="46086" name="Picture 6" descr="Das Dritte Reich - Третий Рейх Forums-viewtopic-Фотографии В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9230317" cy="6215082"/>
          </a:xfrm>
          <a:prstGeom prst="rect">
            <a:avLst/>
          </a:prstGeom>
          <a:noFill/>
        </p:spPr>
      </p:pic>
      <p:pic>
        <p:nvPicPr>
          <p:cNvPr id="46088" name="Picture 8" descr="Фотоаппарат как машина времени. - Блоги"/>
          <p:cNvPicPr>
            <a:picLocks noChangeAspect="1" noChangeArrowheads="1"/>
          </p:cNvPicPr>
          <p:nvPr/>
        </p:nvPicPr>
        <p:blipFill>
          <a:blip r:embed="rId6" cstate="print"/>
          <a:srcRect r="9541" b="3448"/>
          <a:stretch>
            <a:fillRect/>
          </a:stretch>
        </p:blipFill>
        <p:spPr bwMode="auto">
          <a:xfrm>
            <a:off x="0" y="0"/>
            <a:ext cx="9170853" cy="6500858"/>
          </a:xfrm>
          <a:prstGeom prst="rect">
            <a:avLst/>
          </a:prstGeom>
          <a:noFill/>
        </p:spPr>
      </p:pic>
      <p:pic>
        <p:nvPicPr>
          <p:cNvPr id="46090" name="Picture 10" descr="Связь времен / Link to the Past - Ленинград 1944/ Санкт-Петербург 2012"/>
          <p:cNvPicPr>
            <a:picLocks noChangeAspect="1" noChangeArrowheads="1"/>
          </p:cNvPicPr>
          <p:nvPr/>
        </p:nvPicPr>
        <p:blipFill>
          <a:blip r:embed="rId7" cstate="print"/>
          <a:srcRect l="9212" r="6345"/>
          <a:stretch>
            <a:fillRect/>
          </a:stretch>
        </p:blipFill>
        <p:spPr bwMode="auto">
          <a:xfrm>
            <a:off x="0" y="500042"/>
            <a:ext cx="9224827" cy="5786454"/>
          </a:xfrm>
          <a:prstGeom prst="rect">
            <a:avLst/>
          </a:prstGeom>
          <a:noFill/>
        </p:spPr>
      </p:pic>
      <p:pic>
        <p:nvPicPr>
          <p:cNvPr id="46092" name="Picture 12" descr="Большой каскад фонтанов, фото ЧГК, осматривавшей Петергоф в 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1198" y="0"/>
            <a:ext cx="933519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72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Эрмитаж в годы блокады Ленинграда</a:t>
            </a:r>
            <a:endParaRPr lang="ru-RU" dirty="0"/>
          </a:p>
        </p:txBody>
      </p:sp>
      <p:pic>
        <p:nvPicPr>
          <p:cNvPr id="44034" name="Picture 2" descr="Вторая мировая война великая - Кредит для Ва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285860"/>
            <a:ext cx="7637983" cy="5072098"/>
          </a:xfrm>
          <a:prstGeom prst="rect">
            <a:avLst/>
          </a:prstGeom>
          <a:noFill/>
        </p:spPr>
      </p:pic>
      <p:pic>
        <p:nvPicPr>
          <p:cNvPr id="44038" name="Picture 6" descr="Блокадный Ленинград РИА 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7715304" cy="5572166"/>
          </a:xfrm>
          <a:prstGeom prst="rect">
            <a:avLst/>
          </a:prstGeom>
          <a:noFill/>
        </p:spPr>
      </p:pic>
      <p:pic>
        <p:nvPicPr>
          <p:cNvPr id="44040" name="Picture 8" descr="Родные просторы. - стр. 66 - Русская цветная болонка - Гламурный пё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71546"/>
            <a:ext cx="835824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/>
          <a:lstStyle/>
          <a:p>
            <a:pPr algn="just"/>
            <a:r>
              <a:rPr lang="ru-RU" dirty="0" smtClean="0"/>
              <a:t>Осенью 1941 года Правительство предложило командованию Северо-Западного фронта и руководству ленинградской партийной организации обеспечить вылет из блокадного города на Большую землю крупных деятелей науки и культуры.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42996"/>
          </a:xfrm>
        </p:spPr>
        <p:txBody>
          <a:bodyPr/>
          <a:lstStyle/>
          <a:p>
            <a:pPr algn="ctr"/>
            <a:r>
              <a:rPr lang="ru-RU" dirty="0" smtClean="0"/>
              <a:t>Списки «Золотого фонда»</a:t>
            </a:r>
            <a:endParaRPr lang="ru-RU" dirty="0"/>
          </a:p>
        </p:txBody>
      </p:sp>
      <p:pic>
        <p:nvPicPr>
          <p:cNvPr id="50178" name="Picture 2" descr="И. И. (Ю. Ю.) Джанелидзе. Джанелидзе Иустин Ивлианович. Статьи для написания рефератов, курсовых работ, научные статьи, биограф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2368065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5929330"/>
            <a:ext cx="20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И. И. </a:t>
            </a:r>
            <a:r>
              <a:rPr lang="ru-RU" dirty="0" err="1"/>
              <a:t>Джанелидзе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428760"/>
          </a:xfrm>
        </p:spPr>
        <p:txBody>
          <a:bodyPr/>
          <a:lstStyle/>
          <a:p>
            <a:r>
              <a:rPr lang="ru-RU" dirty="0" smtClean="0"/>
              <a:t>Художники, творившие в блокадную пору, также пытались внести свой вклад в общее дело борьбы с фашистским недругом.</a:t>
            </a:r>
            <a:endParaRPr lang="ru-RU" dirty="0"/>
          </a:p>
        </p:txBody>
      </p:sp>
      <p:pic>
        <p:nvPicPr>
          <p:cNvPr id="52226" name="Picture 2" descr="Пахо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333750" cy="4791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6000768"/>
            <a:ext cx="384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Алексей </a:t>
            </a:r>
            <a:r>
              <a:rPr lang="ru-RU" dirty="0" smtClean="0"/>
              <a:t>Константинович Пахомов</a:t>
            </a:r>
            <a:endParaRPr lang="ru-RU" dirty="0"/>
          </a:p>
        </p:txBody>
      </p:sp>
      <p:pic>
        <p:nvPicPr>
          <p:cNvPr id="52228" name="Picture 4" descr="http://www.maslovka.org/images/111/SOKOLOVSKA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3429024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5214950"/>
            <a:ext cx="354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Павел Петрович </a:t>
            </a:r>
            <a:r>
              <a:rPr lang="ru-RU" dirty="0" err="1"/>
              <a:t>Соколов-Скаля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214578"/>
          </a:xfrm>
        </p:spPr>
        <p:txBody>
          <a:bodyPr/>
          <a:lstStyle/>
          <a:p>
            <a:pPr algn="just"/>
            <a:r>
              <a:rPr lang="ru-RU" dirty="0" smtClean="0"/>
              <a:t>Среди всех развлекательных заведений весь период блокады проработал созданный в 1924 году Ленинградский театр музыкальной комедии, давший 2350 концертов для фронтовиков и горожан. </a:t>
            </a:r>
            <a:endParaRPr lang="ru-RU" dirty="0"/>
          </a:p>
        </p:txBody>
      </p:sp>
      <p:pic>
        <p:nvPicPr>
          <p:cNvPr id="54274" name="Picture 2" descr="Искусство блокадного Ленинграда 1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57430"/>
            <a:ext cx="5857864" cy="4183117"/>
          </a:xfrm>
          <a:prstGeom prst="rect">
            <a:avLst/>
          </a:prstGeom>
          <a:noFill/>
        </p:spPr>
      </p:pic>
      <p:pic>
        <p:nvPicPr>
          <p:cNvPr id="54276" name="Picture 4" descr="Окрестности Петербурга: Санкт-Петербург = Блокадны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357430"/>
            <a:ext cx="5872818" cy="4286280"/>
          </a:xfrm>
          <a:prstGeom prst="rect">
            <a:avLst/>
          </a:prstGeom>
          <a:noFill/>
        </p:spPr>
      </p:pic>
      <p:pic>
        <p:nvPicPr>
          <p:cNvPr id="54278" name="Picture 6" descr="Кронштадтский вестник &quot; И ОБРУШИЛОСЬ СЕДЬМОЕ НЕБО СИМФО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357430"/>
            <a:ext cx="684759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404934"/>
          </a:xfrm>
        </p:spPr>
        <p:txBody>
          <a:bodyPr/>
          <a:lstStyle/>
          <a:p>
            <a:r>
              <a:rPr lang="ru-RU" dirty="0" smtClean="0"/>
              <a:t>Нам известно немало литературных произведений, посвящённых Великой Отечественной Войне, в частности, обороне и блокаде Ленинграда.</a:t>
            </a:r>
            <a:endParaRPr lang="ru-RU" dirty="0"/>
          </a:p>
        </p:txBody>
      </p:sp>
      <p:pic>
        <p:nvPicPr>
          <p:cNvPr id="56322" name="Picture 2" descr="Ахматова А. 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62902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0007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Ахматова</a:t>
            </a:r>
            <a:endParaRPr lang="ru-RU" dirty="0"/>
          </a:p>
        </p:txBody>
      </p:sp>
      <p:pic>
        <p:nvPicPr>
          <p:cNvPr id="56324" name="Picture 4" descr="Vera Inber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2"/>
            <a:ext cx="4578526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5786454"/>
            <a:ext cx="171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Вера </a:t>
            </a:r>
            <a:r>
              <a:rPr lang="ru-RU" b="1" dirty="0" err="1" smtClean="0"/>
              <a:t>Инбер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251</Words>
  <Application>Microsoft Office PowerPoint</Application>
  <PresentationFormat>Экран (4:3)</PresentationFormat>
  <Paragraphs>28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Искусство и культура в блокадном Ленинграде.</vt:lpstr>
      <vt:lpstr>Слайд 2</vt:lpstr>
      <vt:lpstr>Слайд 3</vt:lpstr>
      <vt:lpstr>Слайд 4</vt:lpstr>
      <vt:lpstr>Эрмитаж в годы блокады Ленинграда</vt:lpstr>
      <vt:lpstr>Списки «Золотого фонда»</vt:lpstr>
      <vt:lpstr>Слайд 7</vt:lpstr>
      <vt:lpstr>Слайд 8</vt:lpstr>
      <vt:lpstr>Слайд 9</vt:lpstr>
      <vt:lpstr>Голос Берггольц – это голос блокадного Ленинграда.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18</cp:revision>
  <dcterms:created xsi:type="dcterms:W3CDTF">2015-03-03T19:44:28Z</dcterms:created>
  <dcterms:modified xsi:type="dcterms:W3CDTF">2015-03-05T07:34:54Z</dcterms:modified>
</cp:coreProperties>
</file>