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2"/>
  </p:notesMasterIdLst>
  <p:sldIdLst>
    <p:sldId id="256" r:id="rId2"/>
    <p:sldId id="257" r:id="rId3"/>
    <p:sldId id="350" r:id="rId4"/>
    <p:sldId id="258" r:id="rId5"/>
    <p:sldId id="338" r:id="rId6"/>
    <p:sldId id="340" r:id="rId7"/>
    <p:sldId id="268" r:id="rId8"/>
    <p:sldId id="296" r:id="rId9"/>
    <p:sldId id="259" r:id="rId10"/>
    <p:sldId id="349" r:id="rId11"/>
    <p:sldId id="260" r:id="rId12"/>
    <p:sldId id="303" r:id="rId13"/>
    <p:sldId id="267" r:id="rId14"/>
    <p:sldId id="307" r:id="rId15"/>
    <p:sldId id="263" r:id="rId16"/>
    <p:sldId id="280" r:id="rId17"/>
    <p:sldId id="265" r:id="rId18"/>
    <p:sldId id="347" r:id="rId19"/>
    <p:sldId id="264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35E66-C901-4C29-8154-58B07D1494BF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668A9-F353-47B9-B79E-0CDADA3DD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47800" y="2133600"/>
            <a:ext cx="7851648" cy="18288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Города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 Свердловской 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области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C:\Users\admin\Music\Documents\невьянск\245_2_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28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     Алапаевск</a:t>
            </a:r>
            <a:endParaRPr lang="ru-RU" sz="8000" dirty="0"/>
          </a:p>
        </p:txBody>
      </p:sp>
      <p:pic>
        <p:nvPicPr>
          <p:cNvPr id="12290" name="Picture 2" descr="Продажа бизнеса в Алапаевске, Свердловской области. . Готовый бизнес в Алапаевске - Бизнес З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990600"/>
            <a:ext cx="3429000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admin\Music\Documents\алапае\sinyachih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    Верхотурье</a:t>
            </a:r>
            <a:endParaRPr lang="ru-RU" sz="8000" dirty="0"/>
          </a:p>
        </p:txBody>
      </p:sp>
      <p:pic>
        <p:nvPicPr>
          <p:cNvPr id="9218" name="Picture 2" descr="Верхотурье (герб г. Верхотурье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838200"/>
            <a:ext cx="37338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admin\Music\Documents\верхо\Lxg0SrnvY8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           Серов</a:t>
            </a:r>
            <a:endParaRPr lang="ru-RU" sz="8800" dirty="0"/>
          </a:p>
        </p:txBody>
      </p:sp>
      <p:pic>
        <p:nvPicPr>
          <p:cNvPr id="8194" name="Picture 2" descr="AEROHELP.ru - Город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990600"/>
            <a:ext cx="330517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dmin\Music\Documents\серов\1332491556_konstantin_tszyu_6_20100115_20622832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3774" y="2362200"/>
            <a:ext cx="4920226" cy="3574852"/>
          </a:xfrm>
          <a:prstGeom prst="rect">
            <a:avLst/>
          </a:prstGeom>
          <a:noFill/>
        </p:spPr>
      </p:pic>
      <p:pic>
        <p:nvPicPr>
          <p:cNvPr id="10243" name="Picture 3" descr="C:\Users\admin\Music\Documents\серов\2075138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4208318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Краснотурьинск</a:t>
            </a:r>
            <a:endParaRPr lang="ru-RU" sz="8000" dirty="0"/>
          </a:p>
        </p:txBody>
      </p:sp>
      <p:pic>
        <p:nvPicPr>
          <p:cNvPr id="6146" name="Picture 2" descr="Файл:Coat of Arms of Krasnoturinsk (Sverdlovsk 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90600"/>
            <a:ext cx="3352800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C:\Users\admin\Music\Documents\краснотур\about-prom-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00050"/>
            <a:ext cx="8610600" cy="615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 Североуральск  </a:t>
            </a:r>
            <a:endParaRPr lang="ru-RU" sz="8000" dirty="0"/>
          </a:p>
        </p:txBody>
      </p:sp>
      <p:pic>
        <p:nvPicPr>
          <p:cNvPr id="7170" name="Picture 2" descr="Североуральские депутаты не разрешили использовать герб округа Североуральск. . Новости. . Газета &quot;Наше слово в каждый д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838200"/>
            <a:ext cx="3657600" cy="476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41020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 Екатеринбург</a:t>
            </a:r>
            <a:endParaRPr lang="ru-RU" sz="8000" dirty="0"/>
          </a:p>
        </p:txBody>
      </p:sp>
      <p:pic>
        <p:nvPicPr>
          <p:cNvPr id="15362" name="Picture 2" descr="Грузоперевозки Екатеринбург, Грузоперевозки Екатеринбург - Москва Транспортно-экспедиционная компания ООО &quot;Мирту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6019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Music\Documents\североу\bimg6726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Music\Documents\ekb_717_geologicheskaya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 Нижний Тагил</a:t>
            </a:r>
            <a:endParaRPr lang="ru-RU" sz="8000" dirty="0"/>
          </a:p>
        </p:txBody>
      </p:sp>
      <p:pic>
        <p:nvPicPr>
          <p:cNvPr id="14338" name="Picture 2" descr="Информация о пользователе plan4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762000"/>
            <a:ext cx="5181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C:\Users\admin\Music\Documents\тагил\520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94818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admin\Music\Documents\тагил\4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63294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   Полевской</a:t>
            </a:r>
            <a:endParaRPr lang="ru-RU" sz="8000" dirty="0"/>
          </a:p>
        </p:txBody>
      </p:sp>
      <p:pic>
        <p:nvPicPr>
          <p:cNvPr id="1026" name="Picture 2" descr="Купить полиграф в Берёзовском - продажа детекторов лжи по лучшим ценам от АПК &quot;Детекто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14400"/>
            <a:ext cx="431482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admin\Music\Documents\полевс\w3dyh46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723216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     Невьянск</a:t>
            </a:r>
            <a:endParaRPr lang="ru-RU" sz="8000" dirty="0"/>
          </a:p>
        </p:txBody>
      </p:sp>
      <p:pic>
        <p:nvPicPr>
          <p:cNvPr id="13314" name="Picture 2" descr="Купить фото: Герб города Невьянск.Свердловская область. . Фотобанк ПРОФИ-ИМИДЖ: купить фотографии, фото высокого разрешения, 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14400"/>
            <a:ext cx="4114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20</Words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Города  Свердловской  области</vt:lpstr>
      <vt:lpstr> Екатеринбург</vt:lpstr>
      <vt:lpstr>Слайд 3</vt:lpstr>
      <vt:lpstr>    Нижний Тагил</vt:lpstr>
      <vt:lpstr>Слайд 5</vt:lpstr>
      <vt:lpstr>Слайд 6</vt:lpstr>
      <vt:lpstr>      Полевской</vt:lpstr>
      <vt:lpstr>Слайд 8</vt:lpstr>
      <vt:lpstr>        Невьянск</vt:lpstr>
      <vt:lpstr>Слайд 10</vt:lpstr>
      <vt:lpstr>        Алапаевск</vt:lpstr>
      <vt:lpstr>Слайд 12</vt:lpstr>
      <vt:lpstr>       Верхотурье</vt:lpstr>
      <vt:lpstr>Слайд 14</vt:lpstr>
      <vt:lpstr>           Серов</vt:lpstr>
      <vt:lpstr>Слайд 16</vt:lpstr>
      <vt:lpstr>   Краснотурьинск</vt:lpstr>
      <vt:lpstr>Слайд 18</vt:lpstr>
      <vt:lpstr>    Североуральск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 Свердловской  области</dc:title>
  <dc:creator>admin</dc:creator>
  <cp:lastModifiedBy>admin</cp:lastModifiedBy>
  <cp:revision>10</cp:revision>
  <dcterms:created xsi:type="dcterms:W3CDTF">2015-04-19T09:28:23Z</dcterms:created>
  <dcterms:modified xsi:type="dcterms:W3CDTF">2015-05-04T07:01:39Z</dcterms:modified>
</cp:coreProperties>
</file>