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7" r:id="rId2"/>
    <p:sldId id="268" r:id="rId3"/>
    <p:sldId id="260" r:id="rId4"/>
    <p:sldId id="261" r:id="rId5"/>
    <p:sldId id="262" r:id="rId6"/>
    <p:sldId id="264" r:id="rId7"/>
    <p:sldId id="269" r:id="rId8"/>
    <p:sldId id="263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44" autoAdjust="0"/>
    <p:restoredTop sz="94660"/>
  </p:normalViewPr>
  <p:slideViewPr>
    <p:cSldViewPr>
      <p:cViewPr>
        <p:scale>
          <a:sx n="66" d="100"/>
          <a:sy n="66" d="100"/>
        </p:scale>
        <p:origin x="-9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DDA02-2515-4F6C-BC57-6E0564D01AE4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366-B6F9-475A-99D7-42AA4D699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366-B6F9-475A-99D7-42AA4D6990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C5B0-A7FD-4FA7-8191-6A0E33FFB022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5236-0C3C-4B62-B71F-0452CCDBD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herzen.spb.ru/teaching/materials/gosexam/b25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862375"/>
            <a:ext cx="878687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Использование ИКТ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реализации программы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предпрофессиональной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подготовки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398956"/>
            <a:ext cx="85010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занятиях по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предпрофильному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обучению можно:</a:t>
            </a:r>
          </a:p>
          <a:p>
            <a:pPr marL="723900" marR="0" lvl="0" indent="-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образовательную деятельность учащихся более содержательной; </a:t>
            </a:r>
          </a:p>
          <a:p>
            <a:pPr marL="723900" marR="0" lvl="0" indent="-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образовательный процесс более привлекательным и современным; </a:t>
            </a:r>
          </a:p>
          <a:p>
            <a:pPr marL="723900" marR="0" lvl="0" indent="-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качество обучения; </a:t>
            </a:r>
          </a:p>
          <a:p>
            <a:pPr marL="723900" marR="0" lvl="0" indent="-368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занятия наглядными, динамичными.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4683822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3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применение информационных компьютерных технологий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и программных продуктов позволяют поднять процесс обучения на качественно новый уровень.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 информации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Calibri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Демина Т.Б.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подготовка как одно из условий профессионального самоопределения школьников. – Профильная школа.,  2006.</a:t>
            </a:r>
            <a:endParaRPr lang="ru-RU" sz="2400" dirty="0" smtClean="0">
              <a:latin typeface="Calibri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Сисина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Е.А. Использование ИКТ в образовательном процессе как условие повышения качества образовательных услуг. Управление качеством образования. – 2010. - № 3.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87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http://dopedu.ru/attachments/article/283/prof-sam.pdf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hlinkClick r:id="rId2"/>
              </a:rPr>
              <a:t>http://physics.herzen.spb.ru/teaching/materials/gosexam/b25.htm</a:t>
            </a:r>
            <a:endParaRPr lang="ru-RU" sz="24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253" y="1285860"/>
            <a:ext cx="6551344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ДОД ЦДЮТТ Московского района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Санкт-Петербурга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Белякова Ирина Николаевна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445122"/>
            <a:ext cx="857256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51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программа </a:t>
            </a: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«Основы метода «слепой» печати </a:t>
            </a: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элементами делопроизводства»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36512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Реализуемая программа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предпрофильной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подготовки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позволяет подросткам раскрыть свои способности, получить умения и навыки, которые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могут пригодиться в будущей трудовой деятельности, способствует формированию профессионального самоопределения.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Программа является интегрированной, сочетающая в себе основы знаний в сфере делопроизводства, компьютерной обработки текстовой информации, методики овладения основами метода «слепой» печати на ПК. </a:t>
            </a:r>
            <a:endParaRPr lang="ru-RU" sz="2400" dirty="0"/>
          </a:p>
        </p:txBody>
      </p:sp>
      <p:pic>
        <p:nvPicPr>
          <p:cNvPr id="4" name="Рисунок 3" descr="&amp;Mcy;&amp;icy;&amp;rcy; &amp;bcy;&amp;ucy;&amp;khcy;&amp;gcy;&amp;acy;&amp;lcy;&amp;tcy;&amp;iecy;&amp;rcy;&amp;acy; (&amp;gcy;. &amp;Vcy;&amp;lcy;&amp;acy;&amp;dcy;&amp;icy;&amp;mcy;&amp;icy;&amp;rcy;, &amp;ucy;&amp;lcy;. &amp;Dcy;&amp;ocy;&amp;bcy;&amp;rcy;&amp;ocy;&amp;scy;&amp;iecy;&amp;lcy;&amp;softcy;&amp;scy;&amp;kcy;&amp;acy;&amp;yacy;, 2&amp;Acy;) &amp;Pcy;&amp;rcy;&amp;acy;&amp;jcy;&amp;scy;-&amp;lcy;&amp;icy;&amp;scy;&amp;tcy; &amp;kcy;&amp;ocy;&amp;mcy;&amp;pcy;&amp;acy;&amp;ncy;&amp;icy;&amp;icy; &amp;Mcy;&amp;icy;&amp;rcy; &amp;bcy;&amp;ucy;&amp;khcy;&amp;gcy;&amp;acy;&amp;lcy;&amp;tcy;&amp;iecy;&amp;r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2714644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Ucy;&amp;scy;&amp;lcy;&amp;ucy;&amp;gcy;&amp;icy; - &quot;&amp;Mcy;&amp;iecy;&amp;tcy;&amp;ocy;&amp;dcy; &amp;ncy;&amp;acy;&amp;kcy;&amp;ocy;&amp;lcy;&amp;kcy;&amp;icy; &amp;ncy;&amp;acy; &amp;mcy;&amp;acy;&amp;ncy;&amp;iecy;&amp;kcy;&amp;iecy;&amp;ncy;&amp;iecy;&quot; &amp;vcy; &amp;Scy;&amp;acy;&amp;ncy;&amp;kcy;&amp;tcy;-&amp;Pcy;&amp;iecy;&amp;tcy;&amp;iecy;&amp;rcy;&amp;bcy;&amp;ucy;&amp;rcy;&amp;gcy;&amp;iecy; &amp;pcy;&amp;rcy;&amp;iecy;&amp;dcy;&amp;lcy;&amp;ocy;&amp;zhcy;&amp;iecy;&amp;ncy;&amp;icy;&amp;iecy; &amp;icy; &amp;pcy;&amp;ocy;&amp;icy;&amp;scy;&amp;kcy; &amp;ucy;&amp;scy;&amp;lcy;&amp;ucy;&amp;gcy; &amp;ncy;&amp;acy; AVITO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929198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799206"/>
            <a:ext cx="854269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Построение образовательного процесса на занятиях основывается на применении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indent="355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ИКТ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используется на различных этапах занятия: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организационный;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повторение ранее изученного материала;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изучение нового материала;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закрепление новых знаний;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контроль и самоконтроль знаний учащихся;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31813" marR="0" lvl="0" indent="192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подведение итогов занятия.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-20356"/>
            <a:ext cx="857256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Основным средством ИКТ является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персональный компьютер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представляет собой:</a:t>
            </a:r>
          </a:p>
          <a:p>
            <a:pPr marL="804863" marR="0" lvl="0" indent="-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обучающей информации;</a:t>
            </a:r>
          </a:p>
          <a:p>
            <a:pPr marL="804863" marR="0" lvl="0" indent="-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наглядное пособие;</a:t>
            </a:r>
          </a:p>
          <a:p>
            <a:pPr marL="804863" marR="0" lvl="0" indent="-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тренажер для проведения практических работ;</a:t>
            </a:r>
          </a:p>
          <a:p>
            <a:pPr marL="804863" marR="0" lvl="0" indent="-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средство подготовки текстов, их хранения;</a:t>
            </a:r>
          </a:p>
          <a:p>
            <a:pPr marL="804863" marR="0" lvl="0" indent="-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редство контроля.</a:t>
            </a:r>
          </a:p>
          <a:p>
            <a:pPr marR="0" lvl="0" indent="2730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занятиях каждый учащийся работает за своим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компьютером.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Фото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388" y="3395278"/>
            <a:ext cx="4536504" cy="317699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Презентации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Power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Point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dirty="0" smtClean="0">
                <a:ea typeface="Calibri" pitchFamily="34" charset="0"/>
                <a:cs typeface="Times New Roman" pitchFamily="18" charset="0"/>
              </a:rPr>
              <a:t>применяются на занятиях, как наглядные пособия, при изложении нового материала, повторении, закреплении, что обеспечивает прочное усвоение учащимися знаний, повышает интерес к обучению. </a:t>
            </a:r>
          </a:p>
        </p:txBody>
      </p:sp>
      <p:pic>
        <p:nvPicPr>
          <p:cNvPr id="6" name="Рисунок 5" descr="2015-03-31 18-14-38 Скриншот экр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8286808" cy="464347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07210"/>
            <a:ext cx="4572032" cy="39365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0034" y="313963"/>
            <a:ext cx="8215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программе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MS Word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учащиеся осваивают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навыки «слепого» метода печати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закрытой клавиатуры, выполняя специальные упражнения, а также учатся подготавливать и оформлять текстовые документы.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фото для конфиренции\IMG_8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357430"/>
            <a:ext cx="350046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-03-31 20-27-36 Скриншот экран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214686"/>
            <a:ext cx="5286348" cy="3643314"/>
          </a:xfrm>
          <a:prstGeom prst="rect">
            <a:avLst/>
          </a:prstGeom>
        </p:spPr>
      </p:pic>
      <p:pic>
        <p:nvPicPr>
          <p:cNvPr id="5" name="Рисунок 4" descr="IMG_2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00480"/>
            <a:ext cx="4000496" cy="285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Тренажер клавиатуры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Stamina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2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компьютерная программа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отработки техники и контроля качества печати.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Ирина\YandexDisk\Скриншоты\2015-04-07 20-55-35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142984"/>
            <a:ext cx="664373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285784" y="81297"/>
            <a:ext cx="92155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36512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</a:rPr>
              <a:t>На занятиях по основам делопроизводства использование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Интернет–технологий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</a:rPr>
              <a:t> увеличивает наглядность учебного процесса.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</a:rPr>
              <a:t>Для сбора необходимого материала при выполнении практической работы по </a:t>
            </a:r>
            <a:r>
              <a:rPr lang="ru-RU" sz="2400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</a:rPr>
              <a:t>оформлению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</a:rPr>
              <a:t> документов у каждого учащегося есть возможность использовать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</a:rPr>
              <a:t>ресурсы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</a:rPr>
              <a:t>Internet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5720" y="2040901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Радикально повышает уровень наглядности на занятиях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</a:rPr>
              <a:t>проектор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проецирующий изображения с компьютера на экран.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2" descr="G:\фото для конфиренции\IMG_7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6800" y="-13030200"/>
            <a:ext cx="3291840" cy="2194560"/>
          </a:xfrm>
          <a:prstGeom prst="rect">
            <a:avLst/>
          </a:prstGeom>
          <a:noFill/>
        </p:spPr>
      </p:pic>
      <p:pic>
        <p:nvPicPr>
          <p:cNvPr id="5" name="Picture 3" descr="G:\фото для конфиренции\IMG_7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71810"/>
            <a:ext cx="595215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894645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3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окончании освоения  программы учащиеся получают зачёт, при условии выполнения итоговой работы на компьютере в программе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MS Word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включающую в себя: выполнение теста по делопроизводству, набор текста, используя метод «слепой» печати, составление и оформление резюме.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005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 Результаты зачётной работы предоставляются учащимся, что дает им  возможность пополнить Портфолио достижений. </a:t>
            </a:r>
            <a:endParaRPr lang="ru-RU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478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122</cp:revision>
  <dcterms:created xsi:type="dcterms:W3CDTF">2015-03-31T13:14:57Z</dcterms:created>
  <dcterms:modified xsi:type="dcterms:W3CDTF">2015-05-01T18:26:00Z</dcterms:modified>
</cp:coreProperties>
</file>