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7" r:id="rId2"/>
    <p:sldId id="257" r:id="rId3"/>
    <p:sldId id="259" r:id="rId4"/>
    <p:sldId id="261" r:id="rId5"/>
    <p:sldId id="262" r:id="rId6"/>
    <p:sldId id="263" r:id="rId7"/>
    <p:sldId id="266" r:id="rId8"/>
    <p:sldId id="265" r:id="rId9"/>
    <p:sldId id="260" r:id="rId10"/>
    <p:sldId id="258" r:id="rId11"/>
    <p:sldId id="264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5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Успеваемость 5А класса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"5"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"5 и 4"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"Одна 3"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"Две 3"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 baseline="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1704576"/>
        <c:axId val="161722752"/>
      </c:barChart>
      <c:catAx>
        <c:axId val="161704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 baseline="0"/>
            </a:pPr>
            <a:endParaRPr lang="ru-RU"/>
          </a:p>
        </c:txPr>
        <c:crossAx val="161722752"/>
        <c:crosses val="autoZero"/>
        <c:auto val="1"/>
        <c:lblAlgn val="ctr"/>
        <c:lblOffset val="100"/>
        <c:noMultiLvlLbl val="0"/>
      </c:catAx>
      <c:valAx>
        <c:axId val="161722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1704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ADEA5-38F4-4009-8251-C53DF4EDBB4D}" type="datetimeFigureOut">
              <a:rPr lang="ru-RU" smtClean="0"/>
              <a:t>02.05.2015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FF125-7F91-4F52-907D-095437CCE4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8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4F239-D01A-4FC0-834D-1471A49BB4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8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1F0-D7B4-445B-9B24-EA5642DD1812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DC30D-9D7F-4098-BB07-F312F1A3C46E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8863-A0FB-41D5-B665-8E6A21E5045C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F23A-0E8B-41CE-BCB4-498E8FA5B69D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0BAC-A80A-4022-82CA-058DA7451BB5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9EA8-7B9E-49BD-90C3-D87BB15CD54E}" type="datetime1">
              <a:rPr lang="ru-RU" smtClean="0"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B46F-E174-475A-B010-BEFD20CF3A41}" type="datetime1">
              <a:rPr lang="ru-RU" smtClean="0"/>
              <a:t>02.05.2015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5C8B5-7C06-49E1-A68F-989632152E5C}" type="datetime1">
              <a:rPr lang="ru-RU" smtClean="0"/>
              <a:t>02.05.2015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9B2DB-53CD-42E7-B28D-1AF2F904EC42}" type="datetime1">
              <a:rPr lang="ru-RU" smtClean="0"/>
              <a:t>02.05.2015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119E-1D75-4B32-8753-26D8D57E4A37}" type="datetime1">
              <a:rPr lang="ru-RU" smtClean="0"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6727-69EA-4881-A7A4-D0E827480C64}" type="datetime1">
              <a:rPr lang="ru-RU" smtClean="0"/>
              <a:t>02.05.2015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313BE-F6A4-4A28-947A-F62A8A50E5D4}" type="datetime1">
              <a:rPr lang="ru-RU" smtClean="0"/>
              <a:t>02.05.2015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2" name="Picture 4" descr="1244564717_schkoljna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 rot="-315688">
            <a:off x="2368490" y="1626722"/>
            <a:ext cx="398474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</a:rPr>
              <a:t>Родительское </a:t>
            </a:r>
            <a:r>
              <a:rPr lang="ru-RU" sz="2800" b="1" dirty="0" smtClean="0">
                <a:solidFill>
                  <a:schemeClr val="folHlink"/>
                </a:solidFill>
              </a:rPr>
              <a:t>собрание </a:t>
            </a:r>
            <a:endParaRPr lang="ru-RU" sz="2800" b="1" dirty="0">
              <a:solidFill>
                <a:schemeClr val="folHlink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 rot="21263135">
            <a:off x="1744549" y="2318521"/>
            <a:ext cx="5473436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3300"/>
                </a:solidFill>
              </a:rPr>
              <a:t>«Это МОЙ ребенок»</a:t>
            </a:r>
            <a:endParaRPr lang="ru-RU" sz="6600" b="1" dirty="0">
              <a:solidFill>
                <a:srgbClr val="FF33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21237652">
            <a:off x="4880351" y="4356221"/>
            <a:ext cx="2596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01.04.2015</a:t>
            </a:r>
            <a:endParaRPr lang="ru-RU" sz="28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3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>
            <a:off x="1187624" y="106087"/>
            <a:ext cx="0" cy="79208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78533" y="316199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успеваемости в 3 четверти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</a:rPr>
              <a:t>Отличники (5):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- 1 (Ерошенко Дима)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+ 1 (Максимов Дима)</a:t>
            </a:r>
          </a:p>
          <a:p>
            <a:r>
              <a:rPr lang="ru-RU" sz="2800" b="1" u="sng" dirty="0" smtClean="0">
                <a:solidFill>
                  <a:srgbClr val="FF0000"/>
                </a:solidFill>
              </a:rPr>
              <a:t>Хорошисты (13):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- 1 (</a:t>
            </a:r>
            <a:r>
              <a:rPr lang="ru-RU" sz="2800" dirty="0" err="1" smtClean="0"/>
              <a:t>Понаморенко</a:t>
            </a:r>
            <a:r>
              <a:rPr lang="ru-RU" sz="2800" dirty="0" smtClean="0"/>
              <a:t> Никита)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+ 1 (Жигарев Рома)</a:t>
            </a:r>
          </a:p>
          <a:p>
            <a:r>
              <a:rPr lang="ru-RU" sz="2800" b="1" u="sng" dirty="0" smtClean="0">
                <a:solidFill>
                  <a:srgbClr val="FF0000"/>
                </a:solidFill>
              </a:rPr>
              <a:t>С одной «3» (2):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+ 1  (</a:t>
            </a:r>
            <a:r>
              <a:rPr lang="ru-RU" sz="2800" dirty="0" err="1" smtClean="0"/>
              <a:t>Понаморенко</a:t>
            </a:r>
            <a:r>
              <a:rPr lang="ru-RU" sz="2800" dirty="0" smtClean="0"/>
              <a:t> Никита)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- 1 (</a:t>
            </a:r>
            <a:r>
              <a:rPr lang="ru-RU" sz="2800" dirty="0" err="1" smtClean="0"/>
              <a:t>Сизикова</a:t>
            </a:r>
            <a:r>
              <a:rPr lang="ru-RU" sz="2800" dirty="0" smtClean="0"/>
              <a:t> Даша)</a:t>
            </a:r>
          </a:p>
          <a:p>
            <a:r>
              <a:rPr lang="ru-RU" sz="2800" b="1" u="sng" dirty="0" smtClean="0">
                <a:solidFill>
                  <a:srgbClr val="FF0000"/>
                </a:solidFill>
              </a:rPr>
              <a:t>С двумя «3» (2):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 smtClean="0"/>
              <a:t>+ 1 (</a:t>
            </a:r>
            <a:r>
              <a:rPr lang="ru-RU" sz="2800" dirty="0" err="1" smtClean="0"/>
              <a:t>Сизикова</a:t>
            </a:r>
            <a:r>
              <a:rPr lang="ru-RU" sz="2800" dirty="0" smtClean="0"/>
              <a:t> Даша)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3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amp;TScy;&amp;acy;&amp;rcy;&amp;scy;&amp;tcy;&amp;vcy;&amp;ocy; &amp;gcy;&amp;rcy;&amp;yacy;&amp;zcy;&amp;icy; &amp;Ncy;&amp;ocy;&amp;vcy;&amp;ocy;&amp;scy;&amp;tcy;&amp;icy; &amp;vcy; &amp;fcy;&amp;ocy;&amp;tcy;&amp;ocy;&amp;gcy;&amp;rcy;&amp;acy;&amp;fcy;&amp;icy;&amp;yacy;&amp;kh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494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D:\Мои документы\Рабочий стол\Родительское собрание №4\IMG_36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859366">
            <a:off x="2704531" y="3385213"/>
            <a:ext cx="3952954" cy="296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5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Рабочий стол\Родительское собрание №4\IMG_3683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1520" y="126597"/>
            <a:ext cx="4752528" cy="534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Мои документы\Рабочий стол\Родительское собрание №4\IMG_368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41233" y="2060848"/>
            <a:ext cx="4471243" cy="454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7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D:\Мои документы\Рабочий стол\Родительское собрание №4\IMG_366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509" y="116632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98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D:\Мои документы\Рабочий стол\Родительское собрание №4\IMG_367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154905"/>
            <a:ext cx="6624736" cy="65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Мои документы\Рабочий стол\Родительское собрание №4\IMG_3666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33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ои документы\Рабочий стол\Родительское собрание №4\IMG_36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52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Мои документы\Рабочий стол\Родительское собрание №4\IMG_366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" y="548680"/>
            <a:ext cx="9143999" cy="579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02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Мои документы\Рабочий стол\Родительское собрание №4\IMG_367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14894"/>
            <a:ext cx="4896544" cy="65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5580112" y="5805264"/>
            <a:ext cx="1296144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?</a:t>
            </a:r>
            <a:endParaRPr lang="ru-RU" sz="6000" b="1" dirty="0">
              <a:solidFill>
                <a:srgbClr val="FF000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796136" y="1052736"/>
            <a:ext cx="864096" cy="0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73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D:\Мои документы\Рабочий стол\Родительское собрание №4\IMG_36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47419"/>
            <a:ext cx="4363414" cy="581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D:\Мои документы\Рабочий стол\Родительское собрание №4\IMG_368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1074" y="347419"/>
            <a:ext cx="4363414" cy="581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89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784887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1 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задание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Как ответил Мой ребенок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 i="1" dirty="0" smtClean="0">
              <a:latin typeface="Comic Sans MS" pitchFamily="66" charset="0"/>
            </a:endParaRPr>
          </a:p>
          <a:p>
            <a:r>
              <a:rPr lang="ru-RU" sz="3200" i="1" dirty="0" smtClean="0">
                <a:latin typeface="Comic Sans MS" pitchFamily="66" charset="0"/>
              </a:rPr>
              <a:t>Участники</a:t>
            </a:r>
            <a:r>
              <a:rPr lang="ru-RU" sz="3200" i="1" dirty="0">
                <a:latin typeface="Comic Sans MS" pitchFamily="66" charset="0"/>
              </a:rPr>
              <a:t>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Кривецкая</a:t>
            </a:r>
            <a:r>
              <a:rPr lang="ru-RU" sz="3200" dirty="0">
                <a:latin typeface="Comic Sans MS" pitchFamily="66" charset="0"/>
              </a:rPr>
              <a:t> Кристина Юрьевна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Сизиков</a:t>
            </a:r>
            <a:r>
              <a:rPr lang="ru-RU" sz="3200" dirty="0">
                <a:latin typeface="Comic Sans MS" pitchFamily="66" charset="0"/>
              </a:rPr>
              <a:t> Игорь Васильевич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Духанина Екатерина Александровна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3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:\Мои документы\Рабочий стол\Родительское собрание №4\IMG_368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14875" y="188640"/>
            <a:ext cx="4250119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3" name="Picture 3" descr="D:\Мои документы\Рабочий стол\Родительское собрание №4\IMG_36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962" y="196652"/>
            <a:ext cx="4482497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42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20891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Что детям не нравится в нашем коллективе?</a:t>
            </a:r>
          </a:p>
          <a:p>
            <a:endParaRPr lang="ru-RU" sz="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Непостоянство дружбы (сегодня дружу, завтра нет)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Некоторые ребята задираются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Ссоримся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Когда из класса выходит учитель, дети шумят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Мальчики матерятся, выражаются плохими словами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Не знают правила поведения на уроке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81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8208912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Что детям нравится в нашем коллективе?</a:t>
            </a:r>
          </a:p>
          <a:p>
            <a:endParaRPr lang="ru-RU" sz="9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Всё!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Дружный, веселый класс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Хорошие ребята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Участвуем во всех конкурсах, мероприятиях и занимаем первые места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3200" dirty="0" smtClean="0">
                <a:latin typeface="Comic Sans MS" pitchFamily="66" charset="0"/>
              </a:rPr>
              <a:t>Учитель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3200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ru-RU" sz="3200" dirty="0" smtClean="0">
              <a:latin typeface="Comic Sans MS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45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28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НАШИ ДОСТИЖЕНИЯ</a:t>
            </a:r>
            <a:endParaRPr lang="ru-RU" sz="3200" dirty="0" smtClean="0"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637503"/>
              </p:ext>
            </p:extLst>
          </p:nvPr>
        </p:nvGraphicFramePr>
        <p:xfrm>
          <a:off x="287524" y="769059"/>
          <a:ext cx="8568952" cy="56452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7979"/>
                <a:gridCol w="4960973"/>
              </a:tblGrid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Всероссийский заочный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турнир по истории (1 и 2 этапы)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Участие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«Британский Бульдог»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«Кенгуру»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22 участника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«</a:t>
                      </a:r>
                      <a:r>
                        <a:rPr lang="ru-RU" sz="2000" dirty="0" err="1" smtClean="0">
                          <a:latin typeface="Comic Sans MS" pitchFamily="66" charset="0"/>
                        </a:rPr>
                        <a:t>Инфознайка</a:t>
                      </a:r>
                      <a:r>
                        <a:rPr lang="ru-RU" sz="2000" dirty="0" smtClean="0">
                          <a:latin typeface="Comic Sans MS" pitchFamily="66" charset="0"/>
                        </a:rPr>
                        <a:t>»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17 участников</a:t>
                      </a: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Победитель по РФ – </a:t>
                      </a:r>
                      <a:r>
                        <a:rPr lang="ru-RU" sz="2000" dirty="0" err="1" smtClean="0">
                          <a:latin typeface="Comic Sans MS" pitchFamily="66" charset="0"/>
                        </a:rPr>
                        <a:t>Астапченко</a:t>
                      </a:r>
                      <a:r>
                        <a:rPr lang="ru-RU" sz="2000" dirty="0" smtClean="0">
                          <a:latin typeface="Comic Sans MS" pitchFamily="66" charset="0"/>
                        </a:rPr>
                        <a:t> Лена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Международные и всероссийские олимпиады по английскому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языку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13 призеров и победителей (с учетов повторяемости):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Антипова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Анна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Воронова Надя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Духанина Настя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Казачкова Настя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Казачкова Вика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Лыкова Геля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Максимов Дима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latin typeface="Comic Sans MS" pitchFamily="66" charset="0"/>
                        </a:rPr>
                        <a:t>Жигарев Рома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0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8428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НАШИ ДОСТИЖЕНИЯ</a:t>
            </a:r>
            <a:endParaRPr lang="ru-RU" sz="3200" dirty="0" smtClean="0">
              <a:latin typeface="Comic Sans MS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185884"/>
              </p:ext>
            </p:extLst>
          </p:nvPr>
        </p:nvGraphicFramePr>
        <p:xfrm>
          <a:off x="323528" y="779378"/>
          <a:ext cx="8568955" cy="54350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0600"/>
                <a:gridCol w="3168355"/>
              </a:tblGrid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Открытый урок в рамках встречи китайской делегации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Участие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Школьный проект «Битва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хоров</a:t>
                      </a:r>
                      <a:r>
                        <a:rPr lang="ru-RU" sz="2000" dirty="0" smtClean="0">
                          <a:latin typeface="Comic Sans MS" pitchFamily="66" charset="0"/>
                        </a:rPr>
                        <a:t>». 2 этап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Школьный проект «Битва</a:t>
                      </a:r>
                      <a:r>
                        <a:rPr lang="ru-RU" sz="2000" baseline="0" dirty="0" smtClean="0">
                          <a:latin typeface="Comic Sans MS" pitchFamily="66" charset="0"/>
                        </a:rPr>
                        <a:t> хоров</a:t>
                      </a:r>
                      <a:r>
                        <a:rPr lang="ru-RU" sz="2000" dirty="0" smtClean="0">
                          <a:latin typeface="Comic Sans MS" pitchFamily="66" charset="0"/>
                        </a:rPr>
                        <a:t>». 3 этап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Игра «Знатоки информатики»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Школьный проект «Война. Путь к Победе»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1 этап. Конкурс сочинений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2 этап. Заочная викторина 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3 этап. Конкурс газет по пионерам-героям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Comic Sans MS" pitchFamily="66" charset="0"/>
                      </a:endParaRP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19 участников, 4 победителя, 4 призера</a:t>
                      </a: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 – Максимов Дима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9447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Школьная игра «Зарница»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1 этап. Многоборье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2 этап. Военно-историческая викторина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Comic Sans MS" pitchFamily="66" charset="0"/>
                        </a:rPr>
                        <a:t>3 этап. Медицина 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000" dirty="0" smtClean="0">
                        <a:latin typeface="Comic Sans MS" pitchFamily="66" charset="0"/>
                      </a:endParaRP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2 место</a:t>
                      </a:r>
                    </a:p>
                    <a:p>
                      <a:endParaRPr lang="ru-RU" sz="2000" dirty="0" smtClean="0">
                        <a:latin typeface="Comic Sans MS" pitchFamily="66" charset="0"/>
                      </a:endParaRPr>
                    </a:p>
                    <a:p>
                      <a:r>
                        <a:rPr lang="ru-RU" sz="2000" dirty="0" smtClean="0">
                          <a:latin typeface="Comic Sans MS" pitchFamily="66" charset="0"/>
                        </a:rPr>
                        <a:t>1 место</a:t>
                      </a:r>
                      <a:endParaRPr lang="ru-RU" sz="2000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74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48494" y="1916832"/>
            <a:ext cx="784702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ПОЗДРАВЛЯЕМ</a:t>
            </a:r>
          </a:p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БЛАГОДАРИМ!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81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003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2 задание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Эта рука Моего ребенка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 i="1" dirty="0" smtClean="0">
              <a:latin typeface="Comic Sans MS" pitchFamily="66" charset="0"/>
            </a:endParaRPr>
          </a:p>
          <a:p>
            <a:r>
              <a:rPr lang="ru-RU" sz="3200" i="1" dirty="0" smtClean="0">
                <a:latin typeface="Comic Sans MS" pitchFamily="66" charset="0"/>
              </a:rPr>
              <a:t>Участники</a:t>
            </a:r>
            <a:r>
              <a:rPr lang="ru-RU" sz="3200" i="1" dirty="0">
                <a:latin typeface="Comic Sans MS" pitchFamily="66" charset="0"/>
              </a:rPr>
              <a:t>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i="1" dirty="0">
              <a:latin typeface="Comic Sans MS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Кравченко (</a:t>
            </a:r>
            <a:r>
              <a:rPr lang="ru-RU" sz="3200" dirty="0" err="1">
                <a:latin typeface="Comic Sans MS" pitchFamily="66" charset="0"/>
              </a:rPr>
              <a:t>Гуторова</a:t>
            </a:r>
            <a:r>
              <a:rPr lang="ru-RU" sz="3200" dirty="0">
                <a:latin typeface="Comic Sans MS" pitchFamily="66" charset="0"/>
              </a:rPr>
              <a:t>) Любовь Сергеевна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Ивахненко Наталья Александровна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Жигарева Светлана Александровна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94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7768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3 задание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Так говорит Мой ребенок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 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 i="1" dirty="0" smtClean="0">
              <a:latin typeface="Comic Sans MS" pitchFamily="66" charset="0"/>
            </a:endParaRPr>
          </a:p>
          <a:p>
            <a:r>
              <a:rPr lang="ru-RU" sz="3200" i="1" dirty="0" smtClean="0">
                <a:latin typeface="Comic Sans MS" pitchFamily="66" charset="0"/>
              </a:rPr>
              <a:t>Участники</a:t>
            </a:r>
            <a:r>
              <a:rPr lang="ru-RU" sz="3200" i="1" dirty="0">
                <a:latin typeface="Comic Sans MS" pitchFamily="66" charset="0"/>
              </a:rPr>
              <a:t>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Белова Татьяна </a:t>
            </a:r>
            <a:r>
              <a:rPr lang="ru-RU" sz="3200" dirty="0" smtClean="0">
                <a:latin typeface="Comic Sans MS" pitchFamily="66" charset="0"/>
              </a:rPr>
              <a:t>Борисовна</a:t>
            </a:r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Астапченко</a:t>
            </a:r>
            <a:r>
              <a:rPr lang="ru-RU" sz="3200" dirty="0">
                <a:latin typeface="Comic Sans MS" pitchFamily="66" charset="0"/>
              </a:rPr>
              <a:t> Татьяна </a:t>
            </a:r>
            <a:r>
              <a:rPr lang="ru-RU" sz="3200" dirty="0" smtClean="0">
                <a:latin typeface="Comic Sans MS" pitchFamily="66" charset="0"/>
              </a:rPr>
              <a:t>Сергеевна</a:t>
            </a:r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Понаморенко</a:t>
            </a:r>
            <a:r>
              <a:rPr lang="ru-RU" sz="3200" dirty="0">
                <a:latin typeface="Comic Sans MS" pitchFamily="66" charset="0"/>
              </a:rPr>
              <a:t> Надежда Григорьевна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70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4684" y="476672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4 задание </a:t>
            </a:r>
          </a:p>
          <a:p>
            <a:pPr lvl="0"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Это тетрадь Моего ребенка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 i="1" dirty="0" smtClean="0">
              <a:latin typeface="Comic Sans MS" pitchFamily="66" charset="0"/>
            </a:endParaRPr>
          </a:p>
          <a:p>
            <a:r>
              <a:rPr lang="ru-RU" sz="3200" i="1" dirty="0" smtClean="0">
                <a:latin typeface="Comic Sans MS" pitchFamily="66" charset="0"/>
              </a:rPr>
              <a:t>Участники</a:t>
            </a:r>
            <a:r>
              <a:rPr lang="ru-RU" sz="3200" i="1" dirty="0">
                <a:latin typeface="Comic Sans MS" pitchFamily="66" charset="0"/>
              </a:rPr>
              <a:t>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Воронова Евгения Александровна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Бодрова Наталья </a:t>
            </a:r>
            <a:r>
              <a:rPr lang="ru-RU" sz="3200" dirty="0" smtClean="0">
                <a:latin typeface="Comic Sans MS" pitchFamily="66" charset="0"/>
              </a:rPr>
              <a:t>Сергеевна</a:t>
            </a:r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Максимова Лариса </a:t>
            </a:r>
            <a:r>
              <a:rPr lang="ru-RU" sz="3200" dirty="0" smtClean="0">
                <a:latin typeface="Comic Sans MS" pitchFamily="66" charset="0"/>
              </a:rPr>
              <a:t>Владимировна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02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5 задание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Это рисунок Моего ребенка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</a:p>
          <a:p>
            <a:pPr algn="ctr"/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i="1" dirty="0">
                <a:latin typeface="Comic Sans MS" pitchFamily="66" charset="0"/>
              </a:rPr>
              <a:t>Участники: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Урюмцева</a:t>
            </a:r>
            <a:r>
              <a:rPr lang="ru-RU" sz="3200" dirty="0">
                <a:latin typeface="Comic Sans MS" pitchFamily="66" charset="0"/>
              </a:rPr>
              <a:t> Татьяна Алексеевна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Виниченко </a:t>
            </a:r>
            <a:r>
              <a:rPr lang="ru-RU" sz="3200" dirty="0" smtClean="0">
                <a:latin typeface="Comic Sans MS" pitchFamily="66" charset="0"/>
              </a:rPr>
              <a:t>Наталья </a:t>
            </a:r>
            <a:r>
              <a:rPr lang="ru-RU" sz="3200" dirty="0">
                <a:latin typeface="Comic Sans MS" pitchFamily="66" charset="0"/>
              </a:rPr>
              <a:t>Александровна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Казачкова Наталья Анатольевна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6 задание </a:t>
            </a:r>
            <a:endParaRPr lang="ru-RU" sz="4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«</a:t>
            </a:r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Это отпечаток Моего ребенка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3200" i="1" dirty="0">
                <a:latin typeface="Comic Sans MS" pitchFamily="66" charset="0"/>
              </a:rPr>
              <a:t>Участники: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 err="1">
                <a:latin typeface="Comic Sans MS" pitchFamily="66" charset="0"/>
              </a:rPr>
              <a:t>Малетина</a:t>
            </a:r>
            <a:r>
              <a:rPr lang="ru-RU" sz="3200" dirty="0">
                <a:latin typeface="Comic Sans MS" pitchFamily="66" charset="0"/>
              </a:rPr>
              <a:t> Елена Владимировна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Кузнецова </a:t>
            </a:r>
            <a:r>
              <a:rPr lang="ru-RU" sz="3200" dirty="0" smtClean="0">
                <a:latin typeface="Comic Sans MS" pitchFamily="66" charset="0"/>
              </a:rPr>
              <a:t>Елена Александровна</a:t>
            </a:r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Шестакова Ольга Викторовна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Данилова Лариса Сергеевна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36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86080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  <a:latin typeface="Comic Sans MS" pitchFamily="66" charset="0"/>
              </a:rPr>
              <a:t>7 задание «Обо мне рассказывает Мой ребенок</a:t>
            </a:r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»</a:t>
            </a:r>
            <a:endParaRPr lang="ru-RU" sz="4000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200" i="1" dirty="0" smtClean="0">
              <a:latin typeface="Comic Sans MS" pitchFamily="66" charset="0"/>
            </a:endParaRPr>
          </a:p>
          <a:p>
            <a:r>
              <a:rPr lang="ru-RU" sz="3200" i="1" dirty="0" smtClean="0">
                <a:latin typeface="Comic Sans MS" pitchFamily="66" charset="0"/>
              </a:rPr>
              <a:t>Участники</a:t>
            </a:r>
            <a:r>
              <a:rPr lang="ru-RU" sz="3200" i="1" dirty="0">
                <a:latin typeface="Comic Sans MS" pitchFamily="66" charset="0"/>
              </a:rPr>
              <a:t>: </a:t>
            </a:r>
            <a:endParaRPr lang="ru-RU" sz="3200" i="1" dirty="0" smtClean="0">
              <a:latin typeface="Comic Sans MS" pitchFamily="66" charset="0"/>
            </a:endParaRPr>
          </a:p>
          <a:p>
            <a:endParaRPr lang="ru-RU" sz="3200" dirty="0">
              <a:latin typeface="Comic Sans MS" pitchFamily="66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Лыкова Олеся Владимировна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Антипова Лариса Николаевна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>
                <a:latin typeface="Comic Sans MS" pitchFamily="66" charset="0"/>
              </a:rPr>
              <a:t>Казачкова Наталья Анатольевна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02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46537615"/>
              </p:ext>
            </p:extLst>
          </p:nvPr>
        </p:nvGraphicFramePr>
        <p:xfrm>
          <a:off x="251520" y="476672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39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487</Words>
  <Application>Microsoft Office PowerPoint</Application>
  <PresentationFormat>Экран (4:3)</PresentationFormat>
  <Paragraphs>160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В. Мещерякова</dc:creator>
  <cp:lastModifiedBy>admin</cp:lastModifiedBy>
  <cp:revision>32</cp:revision>
  <dcterms:created xsi:type="dcterms:W3CDTF">2015-04-01T06:25:31Z</dcterms:created>
  <dcterms:modified xsi:type="dcterms:W3CDTF">2015-05-02T04:44:41Z</dcterms:modified>
</cp:coreProperties>
</file>