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SCF1663.JPG"/>
          <p:cNvPicPr>
            <a:picLocks noChangeAspect="1"/>
          </p:cNvPicPr>
          <p:nvPr/>
        </p:nvPicPr>
        <p:blipFill>
          <a:blip r:embed="rId2" cstate="print"/>
          <a:srcRect l="6688" t="3801" r="17713"/>
          <a:stretch>
            <a:fillRect/>
          </a:stretch>
        </p:blipFill>
        <p:spPr>
          <a:xfrm>
            <a:off x="179512" y="0"/>
            <a:ext cx="3491880" cy="333255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DSCF1665.JPG"/>
          <p:cNvPicPr>
            <a:picLocks noChangeAspect="1"/>
          </p:cNvPicPr>
          <p:nvPr/>
        </p:nvPicPr>
        <p:blipFill>
          <a:blip r:embed="rId3" cstate="print"/>
          <a:srcRect l="16925" t="13251" r="18500"/>
          <a:stretch>
            <a:fillRect/>
          </a:stretch>
        </p:blipFill>
        <p:spPr>
          <a:xfrm>
            <a:off x="2843808" y="3448048"/>
            <a:ext cx="3384376" cy="3409952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DSCF1669.JPG"/>
          <p:cNvPicPr>
            <a:picLocks noChangeAspect="1"/>
          </p:cNvPicPr>
          <p:nvPr/>
        </p:nvPicPr>
        <p:blipFill>
          <a:blip r:embed="rId4" cstate="print"/>
          <a:srcRect l="23225" t="16400" r="19288" b="12201"/>
          <a:stretch>
            <a:fillRect/>
          </a:stretch>
        </p:blipFill>
        <p:spPr>
          <a:xfrm>
            <a:off x="5148064" y="0"/>
            <a:ext cx="3734886" cy="347907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2e6b39a6980ct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760" r="82130" b="52016"/>
          <a:stretch>
            <a:fillRect/>
          </a:stretch>
        </p:blipFill>
        <p:spPr>
          <a:xfrm>
            <a:off x="7596336" y="4869160"/>
            <a:ext cx="1040904" cy="1541200"/>
          </a:xfrm>
          <a:prstGeom prst="rect">
            <a:avLst/>
          </a:prstGeom>
        </p:spPr>
      </p:pic>
      <p:pic>
        <p:nvPicPr>
          <p:cNvPr id="15" name="Рисунок 14" descr="2e6b39a6980ct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51890" t="45968" r="31100" b="27824"/>
          <a:stretch>
            <a:fillRect/>
          </a:stretch>
        </p:blipFill>
        <p:spPr>
          <a:xfrm flipH="1">
            <a:off x="395536" y="5013176"/>
            <a:ext cx="1008112" cy="1456162"/>
          </a:xfrm>
          <a:prstGeom prst="rect">
            <a:avLst/>
          </a:prstGeom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Д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ПДД</Template>
  <TotalTime>1118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ПДД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нспортал</dc:title>
  <dc:creator>Оксана Ефименко</dc:creator>
  <dc:description/>
  <cp:lastModifiedBy>User</cp:lastModifiedBy>
  <cp:revision>122</cp:revision>
  <dcterms:created xsi:type="dcterms:W3CDTF">2015-03-23T06:24:50Z</dcterms:created>
  <dcterms:modified xsi:type="dcterms:W3CDTF">2015-03-23T06:24:57Z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нспортал</vt:lpwstr>
  </property>
  <property fmtid="{D5CDD505-2E9C-101B-9397-08002B2CF9AE}" pid="3" name="SlideDescription">
    <vt:lpwstr/>
  </property>
</Properties>
</file>