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F1661.JPG"/>
          <p:cNvPicPr>
            <a:picLocks noChangeAspect="1"/>
          </p:cNvPicPr>
          <p:nvPr/>
        </p:nvPicPr>
        <p:blipFill>
          <a:blip r:embed="rId2" cstate="print"/>
          <a:srcRect t="16400" r="31888"/>
          <a:stretch>
            <a:fillRect/>
          </a:stretch>
        </p:blipFill>
        <p:spPr>
          <a:xfrm>
            <a:off x="4788024" y="188640"/>
            <a:ext cx="3168352" cy="291657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F1665.JPG"/>
          <p:cNvPicPr>
            <a:picLocks noChangeAspect="1"/>
          </p:cNvPicPr>
          <p:nvPr/>
        </p:nvPicPr>
        <p:blipFill>
          <a:blip r:embed="rId3" cstate="print"/>
          <a:srcRect l="16925" t="13251" r="18500"/>
          <a:stretch>
            <a:fillRect/>
          </a:stretch>
        </p:blipFill>
        <p:spPr>
          <a:xfrm>
            <a:off x="323528" y="3356992"/>
            <a:ext cx="3004352" cy="302705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F1678.JPG"/>
          <p:cNvPicPr>
            <a:picLocks noChangeAspect="1"/>
          </p:cNvPicPr>
          <p:nvPr/>
        </p:nvPicPr>
        <p:blipFill>
          <a:blip r:embed="rId4" cstate="print"/>
          <a:srcRect l="30313" t="9051" r="2751"/>
          <a:stretch>
            <a:fillRect/>
          </a:stretch>
        </p:blipFill>
        <p:spPr>
          <a:xfrm>
            <a:off x="5580112" y="3274006"/>
            <a:ext cx="3384376" cy="344886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e6b39a6980c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60" r="82130" b="52016"/>
          <a:stretch>
            <a:fillRect/>
          </a:stretch>
        </p:blipFill>
        <p:spPr>
          <a:xfrm>
            <a:off x="4572000" y="5316800"/>
            <a:ext cx="1040904" cy="1541200"/>
          </a:xfrm>
          <a:prstGeom prst="rect">
            <a:avLst/>
          </a:prstGeom>
        </p:spPr>
      </p:pic>
      <p:pic>
        <p:nvPicPr>
          <p:cNvPr id="15" name="Рисунок 14" descr="2e6b39a6980c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51890" t="45968" r="31100" b="27824"/>
          <a:stretch>
            <a:fillRect/>
          </a:stretch>
        </p:blipFill>
        <p:spPr>
          <a:xfrm flipH="1">
            <a:off x="3203848" y="5401838"/>
            <a:ext cx="1008112" cy="1456162"/>
          </a:xfrm>
          <a:prstGeom prst="rect">
            <a:avLst/>
          </a:prstGeom>
        </p:spPr>
      </p:pic>
      <p:pic>
        <p:nvPicPr>
          <p:cNvPr id="16" name="Рисунок 15" descr="DSCF1670.JPG"/>
          <p:cNvPicPr>
            <a:picLocks noChangeAspect="1"/>
          </p:cNvPicPr>
          <p:nvPr/>
        </p:nvPicPr>
        <p:blipFill>
          <a:blip r:embed="rId6" cstate="print"/>
          <a:srcRect l="36613" t="34250" r="7476"/>
          <a:stretch>
            <a:fillRect/>
          </a:stretch>
        </p:blipFill>
        <p:spPr>
          <a:xfrm>
            <a:off x="539552" y="188640"/>
            <a:ext cx="3429077" cy="3024336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2015-03-23T06:24:50Z</dcterms:created>
  <dcterms:modified xsi:type="dcterms:W3CDTF">2015-03-23T06:24:56Z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