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030756.JPG"/>
          <p:cNvPicPr>
            <a:picLocks noChangeAspect="1"/>
          </p:cNvPicPr>
          <p:nvPr/>
        </p:nvPicPr>
        <p:blipFill>
          <a:blip r:embed="rId2" cstate="print"/>
          <a:srcRect t="11151" b="30050"/>
          <a:stretch>
            <a:fillRect/>
          </a:stretch>
        </p:blipFill>
        <p:spPr>
          <a:xfrm>
            <a:off x="4283968" y="332656"/>
            <a:ext cx="4431027" cy="1954056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30759.JPG"/>
          <p:cNvPicPr>
            <a:picLocks noChangeAspect="1"/>
          </p:cNvPicPr>
          <p:nvPr/>
        </p:nvPicPr>
        <p:blipFill>
          <a:blip r:embed="rId3" cstate="print"/>
          <a:srcRect l="5901" t="12201"/>
          <a:stretch>
            <a:fillRect/>
          </a:stretch>
        </p:blipFill>
        <p:spPr>
          <a:xfrm>
            <a:off x="4860032" y="3760268"/>
            <a:ext cx="4067944" cy="2846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Documents and Settings\User\Рабочий стол\доу 32 фото и видео флеш\DSC098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4032448" cy="3024336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User\Рабочий стол\доу 32 фото и видео флеш\DSC097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19" y="3356992"/>
            <a:ext cx="4272475" cy="3204356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лако 7"/>
          <p:cNvSpPr/>
          <p:nvPr/>
        </p:nvSpPr>
        <p:spPr>
          <a:xfrm>
            <a:off x="2987824" y="2132856"/>
            <a:ext cx="3528392" cy="1944216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  <a:latin typeface="Segoe Script" pitchFamily="34" charset="0"/>
              </a:rPr>
              <a:t>Флешмоб</a:t>
            </a:r>
            <a:r>
              <a:rPr lang="ru-RU" b="1" dirty="0" smtClean="0">
                <a:solidFill>
                  <a:srgbClr val="0070C0"/>
                </a:solidFill>
                <a:latin typeface="Segoe Script" pitchFamily="34" charset="0"/>
              </a:rPr>
              <a:t> по безопасности дорожного движения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Д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ПДД</Template>
  <TotalTime>1118</TotalTime>
  <Words>5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ПДД</vt:lpstr>
      <vt:lpstr>Слайд 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нспортал</dc:title>
  <dc:creator>Оксана Ефименко</dc:creator>
  <dc:description/>
  <cp:lastModifiedBy>User</cp:lastModifiedBy>
  <cp:revision>122</cp:revision>
  <dcterms:created xsi:type="dcterms:W3CDTF">2015-03-23T06:24:50Z</dcterms:created>
  <dcterms:modified xsi:type="dcterms:W3CDTF">2015-03-23T06:24:55Z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нспортал</vt:lpwstr>
  </property>
  <property fmtid="{D5CDD505-2E9C-101B-9397-08002B2CF9AE}" pid="3" name="SlideDescription">
    <vt:lpwstr/>
  </property>
</Properties>
</file>