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1583.JPG"/>
          <p:cNvPicPr>
            <a:picLocks noChangeAspect="1"/>
          </p:cNvPicPr>
          <p:nvPr/>
        </p:nvPicPr>
        <p:blipFill>
          <a:blip r:embed="rId2" cstate="print"/>
          <a:srcRect l="15350"/>
          <a:stretch>
            <a:fillRect/>
          </a:stretch>
        </p:blipFill>
        <p:spPr>
          <a:xfrm>
            <a:off x="179512" y="4005064"/>
            <a:ext cx="3024336" cy="2679581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F1590.JPG"/>
          <p:cNvPicPr>
            <a:picLocks noChangeAspect="1"/>
          </p:cNvPicPr>
          <p:nvPr/>
        </p:nvPicPr>
        <p:blipFill>
          <a:blip r:embed="rId3" cstate="print"/>
          <a:srcRect l="16138"/>
          <a:stretch>
            <a:fillRect/>
          </a:stretch>
        </p:blipFill>
        <p:spPr>
          <a:xfrm>
            <a:off x="3131840" y="4077072"/>
            <a:ext cx="2924324" cy="2615300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1593.JPG"/>
          <p:cNvPicPr>
            <a:picLocks noChangeAspect="1"/>
          </p:cNvPicPr>
          <p:nvPr/>
        </p:nvPicPr>
        <p:blipFill>
          <a:blip r:embed="rId4" cstate="print"/>
          <a:srcRect l="18500"/>
          <a:stretch>
            <a:fillRect/>
          </a:stretch>
        </p:blipFill>
        <p:spPr>
          <a:xfrm>
            <a:off x="6248814" y="4005064"/>
            <a:ext cx="2895186" cy="266429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504072-4b32a468f4823fd9.png"/>
          <p:cNvPicPr>
            <a:picLocks noChangeAspect="1"/>
          </p:cNvPicPr>
          <p:nvPr/>
        </p:nvPicPr>
        <p:blipFill>
          <a:blip r:embed="rId5" cstate="print"/>
          <a:srcRect l="23160"/>
          <a:stretch>
            <a:fillRect/>
          </a:stretch>
        </p:blipFill>
        <p:spPr>
          <a:xfrm>
            <a:off x="0" y="0"/>
            <a:ext cx="4536504" cy="1417658"/>
          </a:xfrm>
          <a:prstGeom prst="rect">
            <a:avLst/>
          </a:prstGeom>
        </p:spPr>
      </p:pic>
      <p:pic>
        <p:nvPicPr>
          <p:cNvPr id="8" name="Рисунок 7" descr="WP_20150311_001.jpg"/>
          <p:cNvPicPr>
            <a:picLocks noChangeAspect="1"/>
          </p:cNvPicPr>
          <p:nvPr/>
        </p:nvPicPr>
        <p:blipFill>
          <a:blip r:embed="rId6" cstate="print"/>
          <a:srcRect l="6688" t="12238" r="5901"/>
          <a:stretch>
            <a:fillRect/>
          </a:stretch>
        </p:blipFill>
        <p:spPr>
          <a:xfrm>
            <a:off x="0" y="1268760"/>
            <a:ext cx="4330771" cy="244827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50311_1733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8234" y="0"/>
            <a:ext cx="2715766" cy="362102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лако 9"/>
          <p:cNvSpPr/>
          <p:nvPr/>
        </p:nvSpPr>
        <p:spPr>
          <a:xfrm>
            <a:off x="3995936" y="1268760"/>
            <a:ext cx="2808312" cy="134644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Конкурс газет «лозунгов»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5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2015-03-23T06:24:50Z</dcterms:created>
  <dcterms:modified xsi:type="dcterms:W3CDTF">2015-03-23T06:24:55Z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