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51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DSCF1562.JPG"/>
          <p:cNvPicPr>
            <a:picLocks noChangeAspect="1"/>
          </p:cNvPicPr>
          <p:nvPr/>
        </p:nvPicPr>
        <p:blipFill>
          <a:blip r:embed="rId2" cstate="print"/>
          <a:srcRect l="4326" t="24800"/>
          <a:stretch>
            <a:fillRect/>
          </a:stretch>
        </p:blipFill>
        <p:spPr>
          <a:xfrm>
            <a:off x="4463480" y="332656"/>
            <a:ext cx="4680520" cy="2759152"/>
          </a:xfrm>
          <a:prstGeom prst="flowChartAlternateProcess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Рисунок 3" descr="DSCF1560.JPG"/>
          <p:cNvPicPr>
            <a:picLocks noChangeAspect="1"/>
          </p:cNvPicPr>
          <p:nvPr/>
        </p:nvPicPr>
        <p:blipFill>
          <a:blip r:embed="rId3" cstate="print"/>
          <a:srcRect t="24800"/>
          <a:stretch>
            <a:fillRect/>
          </a:stretch>
        </p:blipFill>
        <p:spPr>
          <a:xfrm>
            <a:off x="971599" y="4149080"/>
            <a:ext cx="4287797" cy="2418306"/>
          </a:xfrm>
          <a:prstGeom prst="flowChartAlternateProcess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DSCF1567.JPG"/>
          <p:cNvPicPr>
            <a:picLocks noChangeAspect="1"/>
          </p:cNvPicPr>
          <p:nvPr/>
        </p:nvPicPr>
        <p:blipFill>
          <a:blip r:embed="rId4" cstate="print"/>
          <a:srcRect l="14563" t="9051" r="16925"/>
          <a:stretch>
            <a:fillRect/>
          </a:stretch>
        </p:blipFill>
        <p:spPr>
          <a:xfrm>
            <a:off x="179512" y="404664"/>
            <a:ext cx="3528392" cy="3512969"/>
          </a:xfrm>
          <a:prstGeom prst="flowChartAlternateProcess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Рисунок 7" descr="Рисунок2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660232" y="3617046"/>
            <a:ext cx="1872208" cy="3240954"/>
          </a:xfrm>
          <a:prstGeom prst="rect">
            <a:avLst/>
          </a:prstGeom>
        </p:spPr>
      </p:pic>
      <p:sp>
        <p:nvSpPr>
          <p:cNvPr id="7" name="Облако 6"/>
          <p:cNvSpPr/>
          <p:nvPr/>
        </p:nvSpPr>
        <p:spPr>
          <a:xfrm>
            <a:off x="3131840" y="2420888"/>
            <a:ext cx="3744416" cy="1656184"/>
          </a:xfrm>
          <a:prstGeom prst="cloud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70C0"/>
                </a:solidFill>
                <a:latin typeface="Segoe Script" pitchFamily="34" charset="0"/>
              </a:rPr>
              <a:t>Семинар по ПДД с инспектором пропаганды</a:t>
            </a: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ДД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ПДД</Template>
  <TotalTime>1118</TotalTime>
  <Words>6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ПДД</vt:lpstr>
      <vt:lpstr>Слайд 1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нспортал</dc:title>
  <dc:creator>Оксана Ефименко</dc:creator>
  <dc:description/>
  <cp:lastModifiedBy>User</cp:lastModifiedBy>
  <cp:revision>122</cp:revision>
  <dcterms:created xsi:type="dcterms:W3CDTF">2015-03-23T06:24:50Z</dcterms:created>
  <dcterms:modified xsi:type="dcterms:W3CDTF">2015-03-23T06:24:54Z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нспортал</vt:lpwstr>
  </property>
  <property fmtid="{D5CDD505-2E9C-101B-9397-08002B2CF9AE}" pid="3" name="SlideDescription">
    <vt:lpwstr/>
  </property>
</Properties>
</file>