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5415.JPG"/>
          <p:cNvPicPr>
            <a:picLocks noChangeAspect="1"/>
          </p:cNvPicPr>
          <p:nvPr/>
        </p:nvPicPr>
        <p:blipFill>
          <a:blip r:embed="rId2" cstate="print"/>
          <a:srcRect t="8001" r="5113" b="18500"/>
          <a:stretch>
            <a:fillRect/>
          </a:stretch>
        </p:blipFill>
        <p:spPr>
          <a:xfrm>
            <a:off x="4283968" y="3933056"/>
            <a:ext cx="4608512" cy="2677300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AM_2054.JPG"/>
          <p:cNvPicPr>
            <a:picLocks noChangeAspect="1"/>
          </p:cNvPicPr>
          <p:nvPr/>
        </p:nvPicPr>
        <p:blipFill>
          <a:blip r:embed="rId3" cstate="print"/>
          <a:srcRect t="36350" r="9051"/>
          <a:stretch>
            <a:fillRect/>
          </a:stretch>
        </p:blipFill>
        <p:spPr>
          <a:xfrm>
            <a:off x="179512" y="692696"/>
            <a:ext cx="4392488" cy="2305520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50305_171931.jpg"/>
          <p:cNvPicPr>
            <a:picLocks noChangeAspect="1"/>
          </p:cNvPicPr>
          <p:nvPr/>
        </p:nvPicPr>
        <p:blipFill>
          <a:blip r:embed="rId4" cstate="print"/>
          <a:srcRect t="31100" b="3801"/>
          <a:stretch>
            <a:fillRect/>
          </a:stretch>
        </p:blipFill>
        <p:spPr>
          <a:xfrm>
            <a:off x="4644008" y="764704"/>
            <a:ext cx="4499992" cy="2197091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лако 1"/>
          <p:cNvSpPr/>
          <p:nvPr/>
        </p:nvSpPr>
        <p:spPr>
          <a:xfrm>
            <a:off x="2771800" y="2636912"/>
            <a:ext cx="3528392" cy="156247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  <a:t>Мастер – класс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9" name="Рисунок 8" descr="image018_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4725" b="4103"/>
          <a:stretch>
            <a:fillRect/>
          </a:stretch>
        </p:blipFill>
        <p:spPr>
          <a:xfrm>
            <a:off x="251520" y="3429000"/>
            <a:ext cx="3275856" cy="32491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Д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ПДД</Template>
  <TotalTime>1118</TotalTime>
  <Words>3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ПДД</vt:lpstr>
      <vt:lpstr>Слайд 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нспортал</dc:title>
  <dc:creator>Оксана Ефименко</dc:creator>
  <dc:description/>
  <cp:lastModifiedBy>User</cp:lastModifiedBy>
  <cp:revision>122</cp:revision>
  <dcterms:created xsi:type="dcterms:W3CDTF">2015-03-23T06:24:50Z</dcterms:created>
  <dcterms:modified xsi:type="dcterms:W3CDTF">2015-03-23T06:24:53Z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нспортал</vt:lpwstr>
  </property>
  <property fmtid="{D5CDD505-2E9C-101B-9397-08002B2CF9AE}" pid="3" name="SlideDescription">
    <vt:lpwstr/>
  </property>
</Properties>
</file>