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idija\Рабочий стол\транспорт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700">
            <a:off x="2508685" y="4198687"/>
            <a:ext cx="3026321" cy="2456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AG1578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rcRect l="3538" t="9180" r="34250"/>
          <a:stretch>
            <a:fillRect/>
          </a:stretch>
        </p:blipFill>
        <p:spPr>
          <a:xfrm>
            <a:off x="5662090" y="3212976"/>
            <a:ext cx="3481910" cy="2957672"/>
          </a:xfrm>
          <a:prstGeom prst="flowChartPunchedCar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156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4553"/>
              </a:clrFrom>
              <a:clrTo>
                <a:srgbClr val="F74553">
                  <a:alpha val="0"/>
                </a:srgbClr>
              </a:clrTo>
            </a:clrChange>
          </a:blip>
          <a:srcRect t="28931" r="12988"/>
          <a:stretch>
            <a:fillRect/>
          </a:stretch>
        </p:blipFill>
        <p:spPr>
          <a:xfrm>
            <a:off x="467544" y="404664"/>
            <a:ext cx="5544616" cy="2708317"/>
          </a:xfrm>
          <a:prstGeom prst="flowChartPunchedCar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AG157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894C5"/>
              </a:clrFrom>
              <a:clrTo>
                <a:srgbClr val="E894C5">
                  <a:alpha val="0"/>
                </a:srgbClr>
              </a:clrTo>
            </a:clrChange>
            <a:lum bright="-10000" contrast="20000"/>
          </a:blip>
          <a:srcRect l="20297" t="28931" r="52362"/>
          <a:stretch>
            <a:fillRect/>
          </a:stretch>
        </p:blipFill>
        <p:spPr>
          <a:xfrm>
            <a:off x="323528" y="3501008"/>
            <a:ext cx="2088232" cy="3130205"/>
          </a:xfrm>
          <a:prstGeom prst="flowChartPunchedCard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лако 6"/>
          <p:cNvSpPr/>
          <p:nvPr/>
        </p:nvSpPr>
        <p:spPr>
          <a:xfrm>
            <a:off x="5292080" y="1556792"/>
            <a:ext cx="3528392" cy="156247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Беседа  с инспектором  ДПС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2015-03-23T06:24:50Z</dcterms:created>
  <dcterms:modified xsi:type="dcterms:W3CDTF">2015-03-23T06:24:51Z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