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1324.JPG"/>
          <p:cNvPicPr>
            <a:picLocks noChangeAspect="1"/>
          </p:cNvPicPr>
          <p:nvPr/>
        </p:nvPicPr>
        <p:blipFill>
          <a:blip r:embed="rId2" cstate="print"/>
          <a:srcRect l="12201" t="13251"/>
          <a:stretch>
            <a:fillRect/>
          </a:stretch>
        </p:blipFill>
        <p:spPr>
          <a:xfrm>
            <a:off x="179512" y="3140968"/>
            <a:ext cx="4429506" cy="3282401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F1332.JPG"/>
          <p:cNvPicPr>
            <a:picLocks noChangeAspect="1"/>
          </p:cNvPicPr>
          <p:nvPr/>
        </p:nvPicPr>
        <p:blipFill>
          <a:blip r:embed="rId3" cstate="print"/>
          <a:srcRect r="6688" b="27950"/>
          <a:stretch>
            <a:fillRect/>
          </a:stretch>
        </p:blipFill>
        <p:spPr>
          <a:xfrm>
            <a:off x="251520" y="188640"/>
            <a:ext cx="4680520" cy="2710507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F1673.JPG"/>
          <p:cNvPicPr>
            <a:picLocks noChangeAspect="1"/>
          </p:cNvPicPr>
          <p:nvPr/>
        </p:nvPicPr>
        <p:blipFill>
          <a:blip r:embed="rId4" cstate="print"/>
          <a:srcRect l="11413" t="2751" r="16925" b="10101"/>
          <a:stretch>
            <a:fillRect/>
          </a:stretch>
        </p:blipFill>
        <p:spPr>
          <a:xfrm>
            <a:off x="5327576" y="908720"/>
            <a:ext cx="3816424" cy="3480915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_9a497_e1d966f5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5301208"/>
            <a:ext cx="2699792" cy="1400517"/>
          </a:xfrm>
          <a:prstGeom prst="rect">
            <a:avLst/>
          </a:prstGeom>
        </p:spPr>
      </p:pic>
      <p:sp>
        <p:nvSpPr>
          <p:cNvPr id="10" name="Облако 9"/>
          <p:cNvSpPr/>
          <p:nvPr/>
        </p:nvSpPr>
        <p:spPr>
          <a:xfrm>
            <a:off x="3635896" y="3717032"/>
            <a:ext cx="3528392" cy="156247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Segoe Script" pitchFamily="34" charset="0"/>
              </a:rPr>
              <a:t>Практическое занятие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Д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ПДД</Template>
  <TotalTime>1118</TotalTime>
  <Words>2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ПДД</vt:lpstr>
      <vt:lpstr>Слайд 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нспортал</dc:title>
  <dc:creator>Оксана Ефименко</dc:creator>
  <dc:description/>
  <cp:lastModifiedBy>User</cp:lastModifiedBy>
  <cp:revision>122</cp:revision>
  <dcterms:created xsi:type="dcterms:W3CDTF">2015-03-23T06:24:50Z</dcterms:created>
  <dcterms:modified xsi:type="dcterms:W3CDTF">2015-03-23T06:24:50Z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нспортал</vt:lpwstr>
  </property>
  <property fmtid="{D5CDD505-2E9C-101B-9397-08002B2CF9AE}" pid="3" name="SlideDescription">
    <vt:lpwstr/>
  </property>
</Properties>
</file>