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F1685.JPG"/>
          <p:cNvPicPr>
            <a:picLocks noChangeAspect="1"/>
          </p:cNvPicPr>
          <p:nvPr/>
        </p:nvPicPr>
        <p:blipFill>
          <a:blip r:embed="rId2" cstate="print"/>
          <a:srcRect l="7476" t="21849" r="17713"/>
          <a:stretch>
            <a:fillRect/>
          </a:stretch>
        </p:blipFill>
        <p:spPr>
          <a:xfrm>
            <a:off x="0" y="260648"/>
            <a:ext cx="4963035" cy="3888432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_9a497_e1d966f5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157192"/>
            <a:ext cx="2699792" cy="1400517"/>
          </a:xfrm>
          <a:prstGeom prst="rect">
            <a:avLst/>
          </a:prstGeom>
        </p:spPr>
      </p:pic>
      <p:pic>
        <p:nvPicPr>
          <p:cNvPr id="9" name="Рисунок 8" descr="DSCF1694.JPG"/>
          <p:cNvPicPr>
            <a:picLocks noChangeAspect="1"/>
          </p:cNvPicPr>
          <p:nvPr/>
        </p:nvPicPr>
        <p:blipFill>
          <a:blip r:embed="rId4" cstate="print"/>
          <a:srcRect l="12500" t="20600" r="24013" b="18501"/>
          <a:stretch>
            <a:fillRect/>
          </a:stretch>
        </p:blipFill>
        <p:spPr>
          <a:xfrm rot="5400000">
            <a:off x="4311416" y="2016291"/>
            <a:ext cx="5328593" cy="3833534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блако 9"/>
          <p:cNvSpPr/>
          <p:nvPr/>
        </p:nvSpPr>
        <p:spPr>
          <a:xfrm>
            <a:off x="1763688" y="3645024"/>
            <a:ext cx="3528392" cy="156247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Segoe Script" pitchFamily="34" charset="0"/>
              </a:rPr>
              <a:t>Практическое занятие с инспектором пропаганды  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Д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ПДД</Template>
  <TotalTime>1118</TotalTime>
  <Words>5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ПДД</vt:lpstr>
      <vt:lpstr>Слайд 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нспортал</dc:title>
  <dc:creator>Оксана Ефименко</dc:creator>
  <dc:description/>
  <cp:lastModifiedBy>User</cp:lastModifiedBy>
  <cp:revision>122</cp:revision>
  <dcterms:created xsi:type="dcterms:W3CDTF">2015-03-23T06:22:46Z</dcterms:created>
  <dcterms:modified xsi:type="dcterms:W3CDTF">2015-03-23T06:22:49Z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нспортал</vt:lpwstr>
  </property>
  <property fmtid="{D5CDD505-2E9C-101B-9397-08002B2CF9AE}" pid="3" name="SlideDescription">
    <vt:lpwstr/>
  </property>
</Properties>
</file>