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F1576.JPG"/>
          <p:cNvPicPr>
            <a:picLocks noChangeAspect="1"/>
          </p:cNvPicPr>
          <p:nvPr/>
        </p:nvPicPr>
        <p:blipFill>
          <a:blip r:embed="rId2" cstate="print"/>
          <a:srcRect l="25588" t="13251"/>
          <a:stretch>
            <a:fillRect/>
          </a:stretch>
        </p:blipFill>
        <p:spPr>
          <a:xfrm>
            <a:off x="179512" y="332656"/>
            <a:ext cx="3788386" cy="3312368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SCF1582.JPG"/>
          <p:cNvPicPr>
            <a:picLocks noChangeAspect="1"/>
          </p:cNvPicPr>
          <p:nvPr/>
        </p:nvPicPr>
        <p:blipFill>
          <a:blip r:embed="rId3" cstate="print"/>
          <a:srcRect l="8363" b="23750"/>
          <a:stretch>
            <a:fillRect/>
          </a:stretch>
        </p:blipFill>
        <p:spPr>
          <a:xfrm rot="5400000">
            <a:off x="5075255" y="2384592"/>
            <a:ext cx="4896545" cy="3240945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4331_html_4337eb4a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DEFDFF"/>
              </a:clrFrom>
              <a:clrTo>
                <a:srgbClr val="DE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429000"/>
            <a:ext cx="2209800" cy="3200400"/>
          </a:xfrm>
          <a:prstGeom prst="rect">
            <a:avLst/>
          </a:prstGeom>
        </p:spPr>
      </p:pic>
      <p:sp>
        <p:nvSpPr>
          <p:cNvPr id="8" name="Облако 7"/>
          <p:cNvSpPr/>
          <p:nvPr/>
        </p:nvSpPr>
        <p:spPr>
          <a:xfrm>
            <a:off x="2195736" y="3212976"/>
            <a:ext cx="3888432" cy="223224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Segoe Script" pitchFamily="34" charset="0"/>
              </a:rPr>
              <a:t>Занятие  «Безопасный путь в детский сад»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Д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ПДД</Template>
  <TotalTime>1118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ПДД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нспортал</dc:title>
  <dc:creator>Оксана Ефименко</dc:creator>
  <dc:description/>
  <cp:lastModifiedBy>User</cp:lastModifiedBy>
  <cp:revision>122</cp:revision>
  <dcterms:created xsi:type="dcterms:W3CDTF">2015-03-23T06:22:46Z</dcterms:created>
  <dcterms:modified xsi:type="dcterms:W3CDTF">2015-03-23T06:22:48Z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нспортал</vt:lpwstr>
  </property>
  <property fmtid="{D5CDD505-2E9C-101B-9397-08002B2CF9AE}" pid="3" name="SlideDescription">
    <vt:lpwstr/>
  </property>
</Properties>
</file>