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414.JPG"/>
          <p:cNvPicPr>
            <a:picLocks noChangeAspect="1"/>
          </p:cNvPicPr>
          <p:nvPr/>
        </p:nvPicPr>
        <p:blipFill>
          <a:blip r:embed="rId2" cstate="print"/>
          <a:srcRect t="26900" r="24800" b="9051"/>
          <a:stretch>
            <a:fillRect/>
          </a:stretch>
        </p:blipFill>
        <p:spPr>
          <a:xfrm>
            <a:off x="251520" y="3501008"/>
            <a:ext cx="4884107" cy="311992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419.JPG"/>
          <p:cNvPicPr>
            <a:picLocks noChangeAspect="1"/>
          </p:cNvPicPr>
          <p:nvPr/>
        </p:nvPicPr>
        <p:blipFill>
          <a:blip r:embed="rId3" cstate="print"/>
          <a:srcRect r="11413" b="5901"/>
          <a:stretch>
            <a:fillRect/>
          </a:stretch>
        </p:blipFill>
        <p:spPr>
          <a:xfrm>
            <a:off x="251520" y="188640"/>
            <a:ext cx="3744416" cy="298306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P_20150128_006.jpg"/>
          <p:cNvPicPr>
            <a:picLocks noChangeAspect="1"/>
          </p:cNvPicPr>
          <p:nvPr/>
        </p:nvPicPr>
        <p:blipFill>
          <a:blip r:embed="rId4" cstate="print"/>
          <a:srcRect t="31818" r="35825"/>
          <a:stretch>
            <a:fillRect/>
          </a:stretch>
        </p:blipFill>
        <p:spPr>
          <a:xfrm>
            <a:off x="4690278" y="620688"/>
            <a:ext cx="4453722" cy="26642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лако 11"/>
          <p:cNvSpPr/>
          <p:nvPr/>
        </p:nvSpPr>
        <p:spPr>
          <a:xfrm>
            <a:off x="5076056" y="3789040"/>
            <a:ext cx="4067944" cy="237626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Заседание комиссии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«За безопасность движения»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2015-03-23T06:22:46Z</dcterms:created>
  <dcterms:modified xsi:type="dcterms:W3CDTF">2015-03-23T06:22:47Z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