
<file path=[Content_Types].xml><?xml version="1.0" encoding="utf-8"?>
<Types xmlns="http://schemas.openxmlformats.org/package/2006/content-types"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408.JPG"/>
          <p:cNvPicPr>
            <a:picLocks noChangeAspect="1"/>
          </p:cNvPicPr>
          <p:nvPr/>
        </p:nvPicPr>
        <p:blipFill>
          <a:blip r:embed="rId2" cstate="print"/>
          <a:srcRect l="9161" t="10201"/>
          <a:stretch>
            <a:fillRect/>
          </a:stretch>
        </p:blipFill>
        <p:spPr>
          <a:xfrm>
            <a:off x="0" y="2492896"/>
            <a:ext cx="2786204" cy="3672408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vovk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8114" y="3933056"/>
            <a:ext cx="2057424" cy="2696351"/>
          </a:xfrm>
          <a:prstGeom prst="rect">
            <a:avLst/>
          </a:prstGeom>
        </p:spPr>
      </p:pic>
      <p:pic>
        <p:nvPicPr>
          <p:cNvPr id="10" name="Рисунок 9" descr="DSCF1675.JPG"/>
          <p:cNvPicPr>
            <a:picLocks noChangeAspect="1"/>
          </p:cNvPicPr>
          <p:nvPr/>
        </p:nvPicPr>
        <p:blipFill>
          <a:blip r:embed="rId4" cstate="print"/>
          <a:srcRect l="8239" t="15781" r="9373" b="21970"/>
          <a:stretch>
            <a:fillRect/>
          </a:stretch>
        </p:blipFill>
        <p:spPr>
          <a:xfrm rot="5400000">
            <a:off x="5971422" y="1021466"/>
            <a:ext cx="3843810" cy="2178158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SCF1624.JPG"/>
          <p:cNvPicPr>
            <a:picLocks noChangeAspect="1"/>
          </p:cNvPicPr>
          <p:nvPr/>
        </p:nvPicPr>
        <p:blipFill>
          <a:blip r:embed="rId5" cstate="print"/>
          <a:srcRect l="25588" t="29000" r="5901"/>
          <a:stretch>
            <a:fillRect/>
          </a:stretch>
        </p:blipFill>
        <p:spPr>
          <a:xfrm>
            <a:off x="3059832" y="3933056"/>
            <a:ext cx="3300024" cy="2564904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ятно 1 8"/>
          <p:cNvSpPr/>
          <p:nvPr/>
        </p:nvSpPr>
        <p:spPr>
          <a:xfrm>
            <a:off x="179512" y="0"/>
            <a:ext cx="7272808" cy="3356992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Акция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«В будущее по безопасной дороге»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Д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ПДД</Template>
  <TotalTime>1118</TotalTime>
  <Words>8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ПДД</vt:lpstr>
      <vt:lpstr>Слайд 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нспортал</dc:title>
  <dc:creator>Оксана Ефименко</dc:creator>
  <dc:description/>
  <cp:lastModifiedBy>User</cp:lastModifiedBy>
  <cp:revision>122</cp:revision>
  <dcterms:created xsi:type="dcterms:W3CDTF">2015-03-23T06:22:46Z</dcterms:created>
  <dcterms:modified xsi:type="dcterms:W3CDTF">2015-03-23T06:22:47Z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нспортал</vt:lpwstr>
  </property>
  <property fmtid="{D5CDD505-2E9C-101B-9397-08002B2CF9AE}" pid="3" name="SlideDescription">
    <vt:lpwstr/>
  </property>
</Properties>
</file>