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P_20150316_003.jpg"/>
          <p:cNvPicPr>
            <a:picLocks noChangeAspect="1"/>
          </p:cNvPicPr>
          <p:nvPr/>
        </p:nvPicPr>
        <p:blipFill>
          <a:blip r:embed="rId2" cstate="print"/>
          <a:srcRect r="6688"/>
          <a:stretch>
            <a:fillRect/>
          </a:stretch>
        </p:blipFill>
        <p:spPr>
          <a:xfrm>
            <a:off x="179513" y="332656"/>
            <a:ext cx="4536504" cy="2737420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WP_20150316_005.jpg"/>
          <p:cNvPicPr>
            <a:picLocks noChangeAspect="1"/>
          </p:cNvPicPr>
          <p:nvPr/>
        </p:nvPicPr>
        <p:blipFill>
          <a:blip r:embed="rId3" cstate="print"/>
          <a:srcRect l="9838"/>
          <a:stretch>
            <a:fillRect/>
          </a:stretch>
        </p:blipFill>
        <p:spPr>
          <a:xfrm>
            <a:off x="230608" y="3573016"/>
            <a:ext cx="4341391" cy="2711207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WP_20150316_008.jpg"/>
          <p:cNvPicPr>
            <a:picLocks noChangeAspect="1"/>
          </p:cNvPicPr>
          <p:nvPr/>
        </p:nvPicPr>
        <p:blipFill>
          <a:blip r:embed="rId4" cstate="print"/>
          <a:srcRect r="9838"/>
          <a:stretch>
            <a:fillRect/>
          </a:stretch>
        </p:blipFill>
        <p:spPr>
          <a:xfrm>
            <a:off x="4716017" y="404664"/>
            <a:ext cx="4179626" cy="2610184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WP_20150316_013.jpg"/>
          <p:cNvPicPr>
            <a:picLocks noChangeAspect="1"/>
          </p:cNvPicPr>
          <p:nvPr/>
        </p:nvPicPr>
        <p:blipFill>
          <a:blip r:embed="rId5" cstate="print"/>
          <a:srcRect l="5901" t="6644" r="7476"/>
          <a:stretch>
            <a:fillRect/>
          </a:stretch>
        </p:blipFill>
        <p:spPr>
          <a:xfrm>
            <a:off x="4644008" y="3684973"/>
            <a:ext cx="4248472" cy="2578071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Д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ПДД</Template>
  <TotalTime>1118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ПДД</vt:lpstr>
      <vt:lpstr>Слайд 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нспортал</dc:title>
  <dc:creator>Оксана Ефименко</dc:creator>
  <dc:description/>
  <cp:lastModifiedBy>User</cp:lastModifiedBy>
  <cp:revision>122</cp:revision>
  <dcterms:created xsi:type="dcterms:W3CDTF">2015-03-23T06:22:46Z</dcterms:created>
  <dcterms:modified xsi:type="dcterms:W3CDTF">2015-03-23T06:22:46Z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нспортал</vt:lpwstr>
  </property>
  <property fmtid="{D5CDD505-2E9C-101B-9397-08002B2CF9AE}" pid="3" name="SlideDescription">
    <vt:lpwstr/>
  </property>
</Properties>
</file>