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1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575459" cy="2736304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1738.jpg"/>
          <p:cNvPicPr>
            <a:picLocks noChangeAspect="1"/>
          </p:cNvPicPr>
          <p:nvPr/>
        </p:nvPicPr>
        <p:blipFill>
          <a:blip r:embed="rId3" cstate="print"/>
          <a:srcRect r="13776"/>
          <a:stretch>
            <a:fillRect/>
          </a:stretch>
        </p:blipFill>
        <p:spPr>
          <a:xfrm>
            <a:off x="323528" y="3650682"/>
            <a:ext cx="4248472" cy="2946672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1733.jpg"/>
          <p:cNvPicPr>
            <a:picLocks noChangeAspect="1"/>
          </p:cNvPicPr>
          <p:nvPr/>
        </p:nvPicPr>
        <p:blipFill>
          <a:blip r:embed="rId4" cstate="print"/>
          <a:srcRect t="7863" r="6688"/>
          <a:stretch>
            <a:fillRect/>
          </a:stretch>
        </p:blipFill>
        <p:spPr>
          <a:xfrm>
            <a:off x="4788024" y="548680"/>
            <a:ext cx="4146031" cy="2448272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1743.jpg"/>
          <p:cNvPicPr>
            <a:picLocks noChangeAspect="1"/>
          </p:cNvPicPr>
          <p:nvPr/>
        </p:nvPicPr>
        <p:blipFill>
          <a:blip r:embed="rId5" cstate="print"/>
          <a:srcRect l="3538" r="16925"/>
          <a:stretch>
            <a:fillRect/>
          </a:stretch>
        </p:blipFill>
        <p:spPr>
          <a:xfrm>
            <a:off x="4798249" y="3573016"/>
            <a:ext cx="4022223" cy="302433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2015-03-23T06:21:14Z</dcterms:created>
  <dcterms:modified xsi:type="dcterms:W3CDTF">2015-03-23T06:21:16Z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