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1753.jpg"/>
          <p:cNvPicPr>
            <a:picLocks noChangeAspect="1"/>
          </p:cNvPicPr>
          <p:nvPr/>
        </p:nvPicPr>
        <p:blipFill>
          <a:blip r:embed="rId2" cstate="print"/>
          <a:srcRect l="1963" r="23225"/>
          <a:stretch>
            <a:fillRect/>
          </a:stretch>
        </p:blipFill>
        <p:spPr>
          <a:xfrm>
            <a:off x="395536" y="260648"/>
            <a:ext cx="3816424" cy="3050832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1748.jpg"/>
          <p:cNvPicPr>
            <a:picLocks noChangeAspect="1"/>
          </p:cNvPicPr>
          <p:nvPr/>
        </p:nvPicPr>
        <p:blipFill>
          <a:blip r:embed="rId3" cstate="print"/>
          <a:srcRect r="28738"/>
          <a:stretch>
            <a:fillRect/>
          </a:stretch>
        </p:blipFill>
        <p:spPr>
          <a:xfrm>
            <a:off x="5076056" y="260648"/>
            <a:ext cx="3687130" cy="3094275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1755.jpg"/>
          <p:cNvPicPr>
            <a:picLocks noChangeAspect="1"/>
          </p:cNvPicPr>
          <p:nvPr/>
        </p:nvPicPr>
        <p:blipFill>
          <a:blip r:embed="rId4" cstate="print"/>
          <a:srcRect r="11413"/>
          <a:stretch>
            <a:fillRect/>
          </a:stretch>
        </p:blipFill>
        <p:spPr>
          <a:xfrm>
            <a:off x="251520" y="3803090"/>
            <a:ext cx="4032448" cy="2722254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1746.jpg"/>
          <p:cNvPicPr>
            <a:picLocks noChangeAspect="1"/>
          </p:cNvPicPr>
          <p:nvPr/>
        </p:nvPicPr>
        <p:blipFill>
          <a:blip r:embed="rId5" cstate="print"/>
          <a:srcRect t="3913" r="15350"/>
          <a:stretch>
            <a:fillRect/>
          </a:stretch>
        </p:blipFill>
        <p:spPr>
          <a:xfrm>
            <a:off x="4644008" y="3789040"/>
            <a:ext cx="4176464" cy="283518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Профессия - Картинка 15388/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9EAE5"/>
              </a:clrFrom>
              <a:clrTo>
                <a:srgbClr val="E9EA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060848"/>
            <a:ext cx="1800200" cy="2242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2015-03-23T06:21:14Z</dcterms:created>
  <dcterms:modified xsi:type="dcterms:W3CDTF">2015-03-23T06:21:15Z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