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Lidija\Рабочий стол\транспорт\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3700">
            <a:off x="2508685" y="4198687"/>
            <a:ext cx="3026321" cy="2456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0800.JPG"/>
          <p:cNvPicPr>
            <a:picLocks noChangeAspect="1"/>
          </p:cNvPicPr>
          <p:nvPr/>
        </p:nvPicPr>
        <p:blipFill>
          <a:blip r:embed="rId2" cstate="print"/>
          <a:srcRect l="14563" t="22701" r="15350" b="16400"/>
          <a:stretch>
            <a:fillRect/>
          </a:stretch>
        </p:blipFill>
        <p:spPr>
          <a:xfrm>
            <a:off x="251520" y="404664"/>
            <a:ext cx="3535842" cy="2304256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F0806.JPG"/>
          <p:cNvPicPr>
            <a:picLocks noChangeAspect="1"/>
          </p:cNvPicPr>
          <p:nvPr/>
        </p:nvPicPr>
        <p:blipFill>
          <a:blip r:embed="rId3" cstate="print"/>
          <a:srcRect t="19550" r="3801" b="2751"/>
          <a:stretch>
            <a:fillRect/>
          </a:stretch>
        </p:blipFill>
        <p:spPr>
          <a:xfrm>
            <a:off x="179512" y="3761656"/>
            <a:ext cx="2875197" cy="3096344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F0802.JPG"/>
          <p:cNvPicPr>
            <a:picLocks noChangeAspect="1"/>
          </p:cNvPicPr>
          <p:nvPr/>
        </p:nvPicPr>
        <p:blipFill>
          <a:blip r:embed="rId4" cstate="print"/>
          <a:srcRect l="15350" t="29000" r="24013" b="4851"/>
          <a:stretch>
            <a:fillRect/>
          </a:stretch>
        </p:blipFill>
        <p:spPr>
          <a:xfrm>
            <a:off x="5364088" y="3645024"/>
            <a:ext cx="3486922" cy="2852936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F0808.JPG"/>
          <p:cNvPicPr>
            <a:picLocks noChangeAspect="1"/>
          </p:cNvPicPr>
          <p:nvPr/>
        </p:nvPicPr>
        <p:blipFill>
          <a:blip r:embed="rId5" cstate="print"/>
          <a:srcRect t="25850" r="17443" b="13251"/>
          <a:stretch>
            <a:fillRect/>
          </a:stretch>
        </p:blipFill>
        <p:spPr>
          <a:xfrm>
            <a:off x="3779912" y="476672"/>
            <a:ext cx="5045628" cy="2791478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ятно 1 8"/>
          <p:cNvSpPr/>
          <p:nvPr/>
        </p:nvSpPr>
        <p:spPr>
          <a:xfrm>
            <a:off x="1187624" y="1772816"/>
            <a:ext cx="4320480" cy="2808312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  <a:t>ЮПИД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  <a:t>«Зелёный свет»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Д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ПДД</Template>
  <TotalTime>1118</TotalTime>
  <Words>5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ПДД</vt:lpstr>
      <vt:lpstr>Слайд 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нспортал</dc:title>
  <dc:creator>Оксана Ефименко</dc:creator>
  <dc:description/>
  <cp:lastModifiedBy>User</cp:lastModifiedBy>
  <cp:revision>122</cp:revision>
  <dcterms:created xsi:type="dcterms:W3CDTF">2015-03-23T06:21:14Z</dcterms:created>
  <dcterms:modified xsi:type="dcterms:W3CDTF">2015-03-23T06:21:14Z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нспортал</vt:lpwstr>
  </property>
  <property fmtid="{D5CDD505-2E9C-101B-9397-08002B2CF9AE}" pid="3" name="SlideDescription">
    <vt:lpwstr/>
  </property>
</Properties>
</file>