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idija\Рабочий стол\транспорт\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3700">
            <a:off x="2508685" y="4198687"/>
            <a:ext cx="3026321" cy="2456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.jpg"/>
          <p:cNvPicPr>
            <a:picLocks noChangeAspect="1"/>
          </p:cNvPicPr>
          <p:nvPr/>
        </p:nvPicPr>
        <p:blipFill>
          <a:blip r:embed="rId2" cstate="print"/>
          <a:srcRect r="10626"/>
          <a:stretch>
            <a:fillRect/>
          </a:stretch>
        </p:blipFill>
        <p:spPr>
          <a:xfrm>
            <a:off x="0" y="4365104"/>
            <a:ext cx="2788311" cy="2204864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18864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Кабинет по безопасности дорожного движения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</a:br>
            <a:endParaRPr lang="ru-RU" sz="3200" dirty="0"/>
          </a:p>
        </p:txBody>
      </p:sp>
      <p:pic>
        <p:nvPicPr>
          <p:cNvPr id="4" name="Рисунок 3" descr="image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340768"/>
            <a:ext cx="3384376" cy="2538282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WP_20150310_0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340768"/>
            <a:ext cx="4708170" cy="2650997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103069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4373724"/>
            <a:ext cx="3312368" cy="2484276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Д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ПДД</Template>
  <TotalTime>1118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ПДД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нспортал</dc:title>
  <dc:creator>Оксана Ефименко</dc:creator>
  <dc:description/>
  <cp:lastModifiedBy>User</cp:lastModifiedBy>
  <cp:revision>122</cp:revision>
  <dcterms:created xsi:type="dcterms:W3CDTF">2015-03-23T06:20:18Z</dcterms:created>
  <dcterms:modified xsi:type="dcterms:W3CDTF">2015-03-23T06:20:21Z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нспортал</vt:lpwstr>
  </property>
  <property fmtid="{D5CDD505-2E9C-101B-9397-08002B2CF9AE}" pid="3" name="SlideDescription">
    <vt:lpwstr/>
  </property>
</Properties>
</file>