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idija\Рабочий стол\транспорт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3700">
            <a:off x="2508685" y="4198687"/>
            <a:ext cx="3026321" cy="2456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9"/>
            <a:ext cx="86764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Уголки безопасности дорожного движения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</a:br>
            <a:endParaRPr lang="ru-RU" dirty="0"/>
          </a:p>
        </p:txBody>
      </p:sp>
      <p:pic>
        <p:nvPicPr>
          <p:cNvPr id="3" name="Рисунок 2" descr="DSC05342.JPG"/>
          <p:cNvPicPr>
            <a:picLocks noChangeAspect="1"/>
          </p:cNvPicPr>
          <p:nvPr/>
        </p:nvPicPr>
        <p:blipFill>
          <a:blip r:embed="rId2" cstate="print"/>
          <a:srcRect t="2751" r="6601"/>
          <a:stretch>
            <a:fillRect/>
          </a:stretch>
        </p:blipFill>
        <p:spPr>
          <a:xfrm>
            <a:off x="3491880" y="1268760"/>
            <a:ext cx="2295148" cy="3186339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5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8"/>
            <a:ext cx="3264363" cy="2448272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54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7656" y="980728"/>
            <a:ext cx="3096344" cy="2322258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P_20150310_030.jpg"/>
          <p:cNvPicPr>
            <a:picLocks noChangeAspect="1"/>
          </p:cNvPicPr>
          <p:nvPr/>
        </p:nvPicPr>
        <p:blipFill>
          <a:blip r:embed="rId5" cstate="print"/>
          <a:srcRect t="4851" b="20600"/>
          <a:stretch>
            <a:fillRect/>
          </a:stretch>
        </p:blipFill>
        <p:spPr>
          <a:xfrm>
            <a:off x="251520" y="3573016"/>
            <a:ext cx="2304256" cy="3050811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F0878.JPG"/>
          <p:cNvPicPr>
            <a:picLocks noChangeAspect="1"/>
          </p:cNvPicPr>
          <p:nvPr/>
        </p:nvPicPr>
        <p:blipFill>
          <a:blip r:embed="rId6" cstate="print"/>
          <a:srcRect l="17800" t="16400" r="13601" b="19551"/>
          <a:stretch>
            <a:fillRect/>
          </a:stretch>
        </p:blipFill>
        <p:spPr>
          <a:xfrm>
            <a:off x="6516216" y="3645024"/>
            <a:ext cx="2280356" cy="3065483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Д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ПДД</Template>
  <TotalTime>1118</TotalTime>
  <Words>4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ПДД</vt:lpstr>
      <vt:lpstr>Слайд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нспортал</dc:title>
  <dc:creator>Оксана Ефименко</dc:creator>
  <dc:description/>
  <cp:lastModifiedBy>User</cp:lastModifiedBy>
  <cp:revision>122</cp:revision>
  <dcterms:created xsi:type="dcterms:W3CDTF">2015-03-23T06:20:18Z</dcterms:created>
  <dcterms:modified xsi:type="dcterms:W3CDTF">2015-03-23T06:20:19Z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нспортал</vt:lpwstr>
  </property>
  <property fmtid="{D5CDD505-2E9C-101B-9397-08002B2CF9AE}" pid="3" name="SlideDescription">
    <vt:lpwstr/>
  </property>
</Properties>
</file>