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107504" y="188640"/>
            <a:ext cx="8784976" cy="6502722"/>
          </a:xfrm>
          <a:prstGeom prst="snip2Diag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8" name="Picture 4" descr="C:\Documents and Settings\Lidija\Рабочий стол\транспорт\2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3848" y="4797152"/>
            <a:ext cx="2520280" cy="15537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Lidija\Рабочий стол\транспорт\1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3"/>
            <a:ext cx="1003652" cy="7138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Lidija\Рабочий стол\транспорт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1440160" cy="35503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067944" y="3140968"/>
            <a:ext cx="4752528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>
                <a:latin typeface="Georgia" pitchFamily="18" charset="0"/>
              </a:rPr>
              <a:t>Подготовила: </a:t>
            </a:r>
            <a:r>
              <a:rPr lang="ru-RU" dirty="0" err="1" smtClean="0">
                <a:latin typeface="Georgia" pitchFamily="18" charset="0"/>
              </a:rPr>
              <a:t>Ганулина</a:t>
            </a:r>
            <a:r>
              <a:rPr lang="ru-RU" dirty="0" smtClean="0">
                <a:latin typeface="Georgia" pitchFamily="18" charset="0"/>
              </a:rPr>
              <a:t> О.В., методист</a:t>
            </a:r>
          </a:p>
          <a:p>
            <a:r>
              <a:rPr lang="ru-RU" dirty="0" smtClean="0">
                <a:latin typeface="Georgia" pitchFamily="18" charset="0"/>
              </a:rPr>
              <a:t>                           МБОУ ДОД СЮТ</a:t>
            </a:r>
          </a:p>
          <a:p>
            <a:r>
              <a:rPr lang="ru-RU" dirty="0" smtClean="0">
                <a:latin typeface="Georgia" pitchFamily="18" charset="0"/>
              </a:rPr>
              <a:t>                            г. Каменск - Шахтинский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332656"/>
            <a:ext cx="7920880" cy="21602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Georgia" pitchFamily="18" charset="0"/>
              </a:rPr>
              <a:t>Опыт работы МБДОУ детского сада № 32 </a:t>
            </a:r>
          </a:p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Georgia" pitchFamily="18" charset="0"/>
              </a:rPr>
              <a:t>с детьми и родителями</a:t>
            </a:r>
          </a:p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Georgia" pitchFamily="18" charset="0"/>
              </a:rPr>
              <a:t> по предупреждению детского </a:t>
            </a:r>
            <a:r>
              <a:rPr lang="ru-RU" altLang="ru-RU" sz="2400" b="1" dirty="0" err="1" smtClean="0">
                <a:solidFill>
                  <a:srgbClr val="C00000"/>
                </a:solidFill>
                <a:latin typeface="Georgia" pitchFamily="18" charset="0"/>
              </a:rPr>
              <a:t>дорожно</a:t>
            </a:r>
            <a:r>
              <a:rPr lang="ru-RU" altLang="ru-RU" sz="2400" b="1" smtClean="0">
                <a:solidFill>
                  <a:srgbClr val="C00000"/>
                </a:solidFill>
                <a:latin typeface="Georgia" pitchFamily="18" charset="0"/>
              </a:rPr>
              <a:t> -  </a:t>
            </a:r>
            <a:r>
              <a:rPr lang="ru-RU" altLang="ru-RU" sz="2400" b="1" dirty="0" smtClean="0">
                <a:solidFill>
                  <a:srgbClr val="C00000"/>
                </a:solidFill>
                <a:latin typeface="Georgia" pitchFamily="18" charset="0"/>
              </a:rPr>
              <a:t>транспортного травматизма </a:t>
            </a:r>
            <a:endParaRPr lang="ru-RU" sz="2400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927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Д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ПДД</Template>
  <TotalTime>1118</TotalTime>
  <Words>35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ПДД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нспортал</dc:title>
  <dc:creator>Оксана Ефименко</dc:creator>
  <dc:description/>
  <cp:lastModifiedBy>User</cp:lastModifiedBy>
  <cp:revision>124</cp:revision>
  <dcterms:created xsi:type="dcterms:W3CDTF">2015-03-23T06:18:52Z</dcterms:created>
  <dcterms:modified xsi:type="dcterms:W3CDTF">2015-03-23T11:51:24Z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нспортал</vt:lpwstr>
  </property>
  <property fmtid="{D5CDD505-2E9C-101B-9397-08002B2CF9AE}" pid="3" name="SlideDescription">
    <vt:lpwstr/>
  </property>
</Properties>
</file>