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3BACA-E65F-45F0-AC46-6EE48FEE2BC9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1DBF1-8035-4325-9C18-543011C75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10000"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2;&#1083;&#1077;&#1088;&#1080;&#1081;\Desktop\&#1074;&#1089;&#1105;%20&#1084;&#1072;&#1084;&#1080;&#1085;&#1086;\&#1089;&#1074;&#1080;&#1088;&#1077;&#1083;&#110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9391"/>
            <a:ext cx="9144000" cy="6758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93009" y="-678683"/>
            <a:ext cx="6357984" cy="8286810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1678761" y="-392933"/>
            <a:ext cx="6286544" cy="7643866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85728"/>
            <a:ext cx="7572428" cy="6286544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357166"/>
            <a:ext cx="6500858" cy="6215106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1500165" y="-71461"/>
            <a:ext cx="6215107" cy="7072361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214414" y="71418"/>
            <a:ext cx="6429421" cy="6715174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й\Desktop\IMG_1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3" y="571480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СВЕЖИЕ ФОТО\IMG_1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9596"/>
            <a:ext cx="7715304" cy="60462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рий\Desktop\IMG_1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47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рий\Desktop\IMG_1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8" cy="59472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ВЕЖИЕ ФОТО\IMG_16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433" y="428604"/>
            <a:ext cx="8165095" cy="59988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алерий\Desktop\IMG_1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71604" y="214290"/>
            <a:ext cx="6215106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рий\Desktop\IMG_1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рий\Desktop\IMG_1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82182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Валерий\Desktop\IMG_1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89339"/>
            <a:ext cx="7858180" cy="58936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лерий\Desktop\IMG_1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82181"/>
            <a:ext cx="7715304" cy="57864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Валерий\Desktop\IMG_1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35885" y="464323"/>
            <a:ext cx="5929354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935480"/>
            <a:ext cx="8229600" cy="2636528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ruthCYR Black" pitchFamily="50" charset="-52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uthCYR Black" pitchFamily="50" charset="-52"/>
                <a:ea typeface="+mn-ea"/>
                <a:cs typeface="+mn-cs"/>
              </a:rPr>
              <a:t>  </a:t>
            </a:r>
            <a:r>
              <a:rPr kumimoji="0" lang="ru-RU" sz="4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uthCYR Black" pitchFamily="50" charset="-52"/>
                <a:ea typeface="+mn-ea"/>
                <a:cs typeface="+mn-cs"/>
              </a:rPr>
              <a:t>Спасибо за внимание!</a:t>
            </a:r>
            <a:endParaRPr kumimoji="0" lang="ru-RU" sz="48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uthCYR Black" pitchFamily="50" charset="-52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66"/>
            <a:ext cx="7643866" cy="6143668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286808" cy="6286544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9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285728"/>
            <a:ext cx="7786742" cy="6357982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49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357166"/>
            <a:ext cx="7358114" cy="6143668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9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85728"/>
            <a:ext cx="8143932" cy="6215106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й\Desktop\фото 2\IMG_14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072362" cy="62865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01122" cy="6215106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157</TotalTime>
  <Words>5</Words>
  <PresentationFormat>Экран (4:3)</PresentationFormat>
  <Paragraphs>2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</dc:creator>
  <cp:lastModifiedBy>Валерий</cp:lastModifiedBy>
  <cp:revision>24</cp:revision>
  <dcterms:created xsi:type="dcterms:W3CDTF">2013-01-26T02:24:23Z</dcterms:created>
  <dcterms:modified xsi:type="dcterms:W3CDTF">2013-10-26T02:32:07Z</dcterms:modified>
</cp:coreProperties>
</file>