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71" r:id="rId10"/>
    <p:sldId id="273" r:id="rId11"/>
    <p:sldId id="268" r:id="rId12"/>
    <p:sldId id="266" r:id="rId13"/>
    <p:sldId id="272" r:id="rId14"/>
    <p:sldId id="270" r:id="rId15"/>
    <p:sldId id="269" r:id="rId16"/>
    <p:sldId id="264" r:id="rId17"/>
    <p:sldId id="265" r:id="rId18"/>
    <p:sldId id="267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98AE77-DAD5-4DE1-9EB7-B76C06E038DB}" type="doc">
      <dgm:prSet loTypeId="urn:microsoft.com/office/officeart/2005/8/layout/orgChart1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F74BC36-778D-4E73-9C6F-22171581F146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Програми:</a:t>
          </a:r>
        </a:p>
      </dgm:t>
    </dgm:pt>
    <dgm:pt modelId="{C68FA460-4FF4-4FD7-B9A9-A9C174BE983F}" type="parTrans" cxnId="{72581F84-3C51-4BC9-9AE7-41ED11BB8BAC}">
      <dgm:prSet/>
      <dgm:spPr/>
      <dgm:t>
        <a:bodyPr/>
        <a:lstStyle/>
        <a:p>
          <a:endParaRPr lang="ru-RU"/>
        </a:p>
      </dgm:t>
    </dgm:pt>
    <dgm:pt modelId="{3E518DBF-8D5D-4DA2-B5FA-9C8057496220}" type="sibTrans" cxnId="{72581F84-3C51-4BC9-9AE7-41ED11BB8BAC}">
      <dgm:prSet/>
      <dgm:spPr/>
      <dgm:t>
        <a:bodyPr/>
        <a:lstStyle/>
        <a:p>
          <a:endParaRPr lang="ru-RU"/>
        </a:p>
      </dgm:t>
    </dgm:pt>
    <dgm:pt modelId="{41EA66D7-83F3-49AC-855A-0DA48076C627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«Твоє життя в твоїх руках»</a:t>
          </a:r>
        </a:p>
      </dgm:t>
    </dgm:pt>
    <dgm:pt modelId="{89CF226F-5A1F-4EDD-A8E2-D20E61F83885}" type="parTrans" cxnId="{674E02BF-A758-4B7E-8492-D3681CF64905}">
      <dgm:prSet/>
      <dgm:spPr/>
      <dgm:t>
        <a:bodyPr/>
        <a:lstStyle/>
        <a:p>
          <a:endParaRPr lang="ru-RU"/>
        </a:p>
      </dgm:t>
    </dgm:pt>
    <dgm:pt modelId="{2D4B9861-C6FA-4B10-A784-1A2718A94E9E}" type="sibTrans" cxnId="{674E02BF-A758-4B7E-8492-D3681CF64905}">
      <dgm:prSet/>
      <dgm:spPr/>
      <dgm:t>
        <a:bodyPr/>
        <a:lstStyle/>
        <a:p>
          <a:endParaRPr lang="ru-RU"/>
        </a:p>
      </dgm:t>
    </dgm:pt>
    <dgm:pt modelId="{D2F098F3-A176-447B-81A8-2FDA01A149E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«Розвиток учнів з девіантною поведінкою»</a:t>
          </a:r>
          <a:endParaRPr lang="ru-RU" dirty="0" smtClean="0"/>
        </a:p>
      </dgm:t>
    </dgm:pt>
    <dgm:pt modelId="{D96EE881-CFB4-4E2E-BFB3-F030421C7A22}" type="parTrans" cxnId="{F6559B47-B354-4A2C-A75E-A80DB359F2CC}">
      <dgm:prSet/>
      <dgm:spPr/>
      <dgm:t>
        <a:bodyPr/>
        <a:lstStyle/>
        <a:p>
          <a:endParaRPr lang="ru-RU"/>
        </a:p>
      </dgm:t>
    </dgm:pt>
    <dgm:pt modelId="{5FC3B6FC-FF80-4C10-AFAB-42C885ACB647}" type="sibTrans" cxnId="{F6559B47-B354-4A2C-A75E-A80DB359F2CC}">
      <dgm:prSet/>
      <dgm:spPr/>
      <dgm:t>
        <a:bodyPr/>
        <a:lstStyle/>
        <a:p>
          <a:endParaRPr lang="ru-RU"/>
        </a:p>
      </dgm:t>
    </dgm:pt>
    <dgm:pt modelId="{7314482C-165A-43DE-B61C-8593D6CBF351}" type="pres">
      <dgm:prSet presAssocID="{3498AE77-DAD5-4DE1-9EB7-B76C06E038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4344CA2-9FAA-4ABD-A6D5-36BD52596685}" type="pres">
      <dgm:prSet presAssocID="{CF74BC36-778D-4E73-9C6F-22171581F146}" presName="hierRoot1" presStyleCnt="0">
        <dgm:presLayoutVars>
          <dgm:hierBranch val="init"/>
        </dgm:presLayoutVars>
      </dgm:prSet>
      <dgm:spPr/>
    </dgm:pt>
    <dgm:pt modelId="{D8ABFC2D-08DB-4A45-9246-D3D0FB5A15A6}" type="pres">
      <dgm:prSet presAssocID="{CF74BC36-778D-4E73-9C6F-22171581F146}" presName="rootComposite1" presStyleCnt="0"/>
      <dgm:spPr/>
    </dgm:pt>
    <dgm:pt modelId="{03E535A4-FF7C-4AAD-BFF2-FA5FC286F9FF}" type="pres">
      <dgm:prSet presAssocID="{CF74BC36-778D-4E73-9C6F-22171581F14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EB5A55-FD93-4846-BB96-03959B22B14D}" type="pres">
      <dgm:prSet presAssocID="{CF74BC36-778D-4E73-9C6F-22171581F14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B47CAF8-D684-4839-9FD1-F94408BB99B5}" type="pres">
      <dgm:prSet presAssocID="{CF74BC36-778D-4E73-9C6F-22171581F146}" presName="hierChild2" presStyleCnt="0"/>
      <dgm:spPr/>
    </dgm:pt>
    <dgm:pt modelId="{27A68628-DDE5-4315-9FA9-B808B10427F4}" type="pres">
      <dgm:prSet presAssocID="{89CF226F-5A1F-4EDD-A8E2-D20E61F8388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8E1660B-74E5-4564-8460-3EE065DF3CB8}" type="pres">
      <dgm:prSet presAssocID="{41EA66D7-83F3-49AC-855A-0DA48076C627}" presName="hierRoot2" presStyleCnt="0">
        <dgm:presLayoutVars>
          <dgm:hierBranch val="init"/>
        </dgm:presLayoutVars>
      </dgm:prSet>
      <dgm:spPr/>
    </dgm:pt>
    <dgm:pt modelId="{4E8E6A54-A4B6-4B3F-900A-D10896B3A390}" type="pres">
      <dgm:prSet presAssocID="{41EA66D7-83F3-49AC-855A-0DA48076C627}" presName="rootComposite" presStyleCnt="0"/>
      <dgm:spPr/>
    </dgm:pt>
    <dgm:pt modelId="{9F8725E7-B54F-4962-AC33-75186810F6B3}" type="pres">
      <dgm:prSet presAssocID="{41EA66D7-83F3-49AC-855A-0DA48076C62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1636FB-691A-4F47-AE72-9C83743E1B37}" type="pres">
      <dgm:prSet presAssocID="{41EA66D7-83F3-49AC-855A-0DA48076C627}" presName="rootConnector" presStyleLbl="node2" presStyleIdx="0" presStyleCnt="2"/>
      <dgm:spPr/>
      <dgm:t>
        <a:bodyPr/>
        <a:lstStyle/>
        <a:p>
          <a:endParaRPr lang="ru-RU"/>
        </a:p>
      </dgm:t>
    </dgm:pt>
    <dgm:pt modelId="{1DE9793E-C3CC-4767-AC5C-190D165307D3}" type="pres">
      <dgm:prSet presAssocID="{41EA66D7-83F3-49AC-855A-0DA48076C627}" presName="hierChild4" presStyleCnt="0"/>
      <dgm:spPr/>
    </dgm:pt>
    <dgm:pt modelId="{71347CD9-850C-4597-8028-A59A5ABD46C2}" type="pres">
      <dgm:prSet presAssocID="{41EA66D7-83F3-49AC-855A-0DA48076C627}" presName="hierChild5" presStyleCnt="0"/>
      <dgm:spPr/>
    </dgm:pt>
    <dgm:pt modelId="{78A14D39-736F-4FA2-94FD-07B39A90E6E6}" type="pres">
      <dgm:prSet presAssocID="{D96EE881-CFB4-4E2E-BFB3-F030421C7A22}" presName="Name37" presStyleLbl="parChTrans1D2" presStyleIdx="1" presStyleCnt="2"/>
      <dgm:spPr/>
      <dgm:t>
        <a:bodyPr/>
        <a:lstStyle/>
        <a:p>
          <a:endParaRPr lang="ru-RU"/>
        </a:p>
      </dgm:t>
    </dgm:pt>
    <dgm:pt modelId="{6DD577EE-4F3B-427F-B434-48CE77D78A25}" type="pres">
      <dgm:prSet presAssocID="{D2F098F3-A176-447B-81A8-2FDA01A149E4}" presName="hierRoot2" presStyleCnt="0">
        <dgm:presLayoutVars>
          <dgm:hierBranch val="init"/>
        </dgm:presLayoutVars>
      </dgm:prSet>
      <dgm:spPr/>
    </dgm:pt>
    <dgm:pt modelId="{51BAB1E0-B384-4A95-B72D-E2884DB35520}" type="pres">
      <dgm:prSet presAssocID="{D2F098F3-A176-447B-81A8-2FDA01A149E4}" presName="rootComposite" presStyleCnt="0"/>
      <dgm:spPr/>
    </dgm:pt>
    <dgm:pt modelId="{FC17C9EA-3262-46CB-BC92-06A46726C6BF}" type="pres">
      <dgm:prSet presAssocID="{D2F098F3-A176-447B-81A8-2FDA01A149E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39F1F2-21C3-42FE-A89F-B6D727360001}" type="pres">
      <dgm:prSet presAssocID="{D2F098F3-A176-447B-81A8-2FDA01A149E4}" presName="rootConnector" presStyleLbl="node2" presStyleIdx="1" presStyleCnt="2"/>
      <dgm:spPr/>
      <dgm:t>
        <a:bodyPr/>
        <a:lstStyle/>
        <a:p>
          <a:endParaRPr lang="ru-RU"/>
        </a:p>
      </dgm:t>
    </dgm:pt>
    <dgm:pt modelId="{AE4BB284-12D2-4F72-BDBB-8A1497490E2D}" type="pres">
      <dgm:prSet presAssocID="{D2F098F3-A176-447B-81A8-2FDA01A149E4}" presName="hierChild4" presStyleCnt="0"/>
      <dgm:spPr/>
    </dgm:pt>
    <dgm:pt modelId="{B818A7FC-B1BB-4A6F-B3EB-55744CBE662C}" type="pres">
      <dgm:prSet presAssocID="{D2F098F3-A176-447B-81A8-2FDA01A149E4}" presName="hierChild5" presStyleCnt="0"/>
      <dgm:spPr/>
    </dgm:pt>
    <dgm:pt modelId="{4C84B564-9622-4EDD-A193-EE1B7A9C632C}" type="pres">
      <dgm:prSet presAssocID="{CF74BC36-778D-4E73-9C6F-22171581F146}" presName="hierChild3" presStyleCnt="0"/>
      <dgm:spPr/>
    </dgm:pt>
  </dgm:ptLst>
  <dgm:cxnLst>
    <dgm:cxn modelId="{9DA343E1-480C-4F22-8301-E8180D614DC2}" type="presOf" srcId="{D2F098F3-A176-447B-81A8-2FDA01A149E4}" destId="{FC17C9EA-3262-46CB-BC92-06A46726C6BF}" srcOrd="0" destOrd="0" presId="urn:microsoft.com/office/officeart/2005/8/layout/orgChart1"/>
    <dgm:cxn modelId="{4D723A48-1CB7-4408-9AB7-AC8029DE8DAC}" type="presOf" srcId="{D96EE881-CFB4-4E2E-BFB3-F030421C7A22}" destId="{78A14D39-736F-4FA2-94FD-07B39A90E6E6}" srcOrd="0" destOrd="0" presId="urn:microsoft.com/office/officeart/2005/8/layout/orgChart1"/>
    <dgm:cxn modelId="{017483A5-D6EB-46CF-8A23-95FE0DC3B384}" type="presOf" srcId="{89CF226F-5A1F-4EDD-A8E2-D20E61F83885}" destId="{27A68628-DDE5-4315-9FA9-B808B10427F4}" srcOrd="0" destOrd="0" presId="urn:microsoft.com/office/officeart/2005/8/layout/orgChart1"/>
    <dgm:cxn modelId="{81DEA4BC-08AE-441D-B875-7DACE4499B9A}" type="presOf" srcId="{3498AE77-DAD5-4DE1-9EB7-B76C06E038DB}" destId="{7314482C-165A-43DE-B61C-8593D6CBF351}" srcOrd="0" destOrd="0" presId="urn:microsoft.com/office/officeart/2005/8/layout/orgChart1"/>
    <dgm:cxn modelId="{674E02BF-A758-4B7E-8492-D3681CF64905}" srcId="{CF74BC36-778D-4E73-9C6F-22171581F146}" destId="{41EA66D7-83F3-49AC-855A-0DA48076C627}" srcOrd="0" destOrd="0" parTransId="{89CF226F-5A1F-4EDD-A8E2-D20E61F83885}" sibTransId="{2D4B9861-C6FA-4B10-A784-1A2718A94E9E}"/>
    <dgm:cxn modelId="{F6559B47-B354-4A2C-A75E-A80DB359F2CC}" srcId="{CF74BC36-778D-4E73-9C6F-22171581F146}" destId="{D2F098F3-A176-447B-81A8-2FDA01A149E4}" srcOrd="1" destOrd="0" parTransId="{D96EE881-CFB4-4E2E-BFB3-F030421C7A22}" sibTransId="{5FC3B6FC-FF80-4C10-AFAB-42C885ACB647}"/>
    <dgm:cxn modelId="{72581F84-3C51-4BC9-9AE7-41ED11BB8BAC}" srcId="{3498AE77-DAD5-4DE1-9EB7-B76C06E038DB}" destId="{CF74BC36-778D-4E73-9C6F-22171581F146}" srcOrd="0" destOrd="0" parTransId="{C68FA460-4FF4-4FD7-B9A9-A9C174BE983F}" sibTransId="{3E518DBF-8D5D-4DA2-B5FA-9C8057496220}"/>
    <dgm:cxn modelId="{8FF530C9-6A03-4542-B79E-2669B60C7F3B}" type="presOf" srcId="{41EA66D7-83F3-49AC-855A-0DA48076C627}" destId="{7C1636FB-691A-4F47-AE72-9C83743E1B37}" srcOrd="1" destOrd="0" presId="urn:microsoft.com/office/officeart/2005/8/layout/orgChart1"/>
    <dgm:cxn modelId="{EEF4D201-0726-4306-994B-85A133913C55}" type="presOf" srcId="{41EA66D7-83F3-49AC-855A-0DA48076C627}" destId="{9F8725E7-B54F-4962-AC33-75186810F6B3}" srcOrd="0" destOrd="0" presId="urn:microsoft.com/office/officeart/2005/8/layout/orgChart1"/>
    <dgm:cxn modelId="{C485C57F-C494-4C68-8CE6-D20D6C5DD814}" type="presOf" srcId="{CF74BC36-778D-4E73-9C6F-22171581F146}" destId="{DFEB5A55-FD93-4846-BB96-03959B22B14D}" srcOrd="1" destOrd="0" presId="urn:microsoft.com/office/officeart/2005/8/layout/orgChart1"/>
    <dgm:cxn modelId="{3941C86F-AE1B-45BE-B89E-D30440788103}" type="presOf" srcId="{CF74BC36-778D-4E73-9C6F-22171581F146}" destId="{03E535A4-FF7C-4AAD-BFF2-FA5FC286F9FF}" srcOrd="0" destOrd="0" presId="urn:microsoft.com/office/officeart/2005/8/layout/orgChart1"/>
    <dgm:cxn modelId="{3C8A3F31-3D81-4957-B2FB-DBCFA8E6F157}" type="presOf" srcId="{D2F098F3-A176-447B-81A8-2FDA01A149E4}" destId="{7539F1F2-21C3-42FE-A89F-B6D727360001}" srcOrd="1" destOrd="0" presId="urn:microsoft.com/office/officeart/2005/8/layout/orgChart1"/>
    <dgm:cxn modelId="{4A8E7D27-51BA-4E0F-B7C6-CCFDD324518A}" type="presParOf" srcId="{7314482C-165A-43DE-B61C-8593D6CBF351}" destId="{14344CA2-9FAA-4ABD-A6D5-36BD52596685}" srcOrd="0" destOrd="0" presId="urn:microsoft.com/office/officeart/2005/8/layout/orgChart1"/>
    <dgm:cxn modelId="{97D2380D-7A83-44E9-922F-396FD8592FD8}" type="presParOf" srcId="{14344CA2-9FAA-4ABD-A6D5-36BD52596685}" destId="{D8ABFC2D-08DB-4A45-9246-D3D0FB5A15A6}" srcOrd="0" destOrd="0" presId="urn:microsoft.com/office/officeart/2005/8/layout/orgChart1"/>
    <dgm:cxn modelId="{6213C863-19F9-47F8-B520-40D2FF05B62A}" type="presParOf" srcId="{D8ABFC2D-08DB-4A45-9246-D3D0FB5A15A6}" destId="{03E535A4-FF7C-4AAD-BFF2-FA5FC286F9FF}" srcOrd="0" destOrd="0" presId="urn:microsoft.com/office/officeart/2005/8/layout/orgChart1"/>
    <dgm:cxn modelId="{8F460428-9E80-40B5-AF7E-3CCB0A7EBFC7}" type="presParOf" srcId="{D8ABFC2D-08DB-4A45-9246-D3D0FB5A15A6}" destId="{DFEB5A55-FD93-4846-BB96-03959B22B14D}" srcOrd="1" destOrd="0" presId="urn:microsoft.com/office/officeart/2005/8/layout/orgChart1"/>
    <dgm:cxn modelId="{6BF190DA-6570-4017-88EA-C6D7290ED63E}" type="presParOf" srcId="{14344CA2-9FAA-4ABD-A6D5-36BD52596685}" destId="{8B47CAF8-D684-4839-9FD1-F94408BB99B5}" srcOrd="1" destOrd="0" presId="urn:microsoft.com/office/officeart/2005/8/layout/orgChart1"/>
    <dgm:cxn modelId="{40EB76B2-18F0-4DEF-B502-9E8F7DCDE401}" type="presParOf" srcId="{8B47CAF8-D684-4839-9FD1-F94408BB99B5}" destId="{27A68628-DDE5-4315-9FA9-B808B10427F4}" srcOrd="0" destOrd="0" presId="urn:microsoft.com/office/officeart/2005/8/layout/orgChart1"/>
    <dgm:cxn modelId="{A44E7893-1F43-45A2-9E85-DC16032A9CF7}" type="presParOf" srcId="{8B47CAF8-D684-4839-9FD1-F94408BB99B5}" destId="{C8E1660B-74E5-4564-8460-3EE065DF3CB8}" srcOrd="1" destOrd="0" presId="urn:microsoft.com/office/officeart/2005/8/layout/orgChart1"/>
    <dgm:cxn modelId="{6CC63F79-478C-4AE0-8DE2-BD3642C7409F}" type="presParOf" srcId="{C8E1660B-74E5-4564-8460-3EE065DF3CB8}" destId="{4E8E6A54-A4B6-4B3F-900A-D10896B3A390}" srcOrd="0" destOrd="0" presId="urn:microsoft.com/office/officeart/2005/8/layout/orgChart1"/>
    <dgm:cxn modelId="{5F3ADDD2-8AAC-4ED9-8942-BD537EEEEDC7}" type="presParOf" srcId="{4E8E6A54-A4B6-4B3F-900A-D10896B3A390}" destId="{9F8725E7-B54F-4962-AC33-75186810F6B3}" srcOrd="0" destOrd="0" presId="urn:microsoft.com/office/officeart/2005/8/layout/orgChart1"/>
    <dgm:cxn modelId="{1C425D46-508F-4047-B71D-DB11F26FDD76}" type="presParOf" srcId="{4E8E6A54-A4B6-4B3F-900A-D10896B3A390}" destId="{7C1636FB-691A-4F47-AE72-9C83743E1B37}" srcOrd="1" destOrd="0" presId="urn:microsoft.com/office/officeart/2005/8/layout/orgChart1"/>
    <dgm:cxn modelId="{B5FE6799-4E27-4198-ACC7-C801EF9438DA}" type="presParOf" srcId="{C8E1660B-74E5-4564-8460-3EE065DF3CB8}" destId="{1DE9793E-C3CC-4767-AC5C-190D165307D3}" srcOrd="1" destOrd="0" presId="urn:microsoft.com/office/officeart/2005/8/layout/orgChart1"/>
    <dgm:cxn modelId="{83D046FF-22B0-4BB1-907C-875126C070E7}" type="presParOf" srcId="{C8E1660B-74E5-4564-8460-3EE065DF3CB8}" destId="{71347CD9-850C-4597-8028-A59A5ABD46C2}" srcOrd="2" destOrd="0" presId="urn:microsoft.com/office/officeart/2005/8/layout/orgChart1"/>
    <dgm:cxn modelId="{788BE009-EF1E-4E0B-AF11-F783B913566A}" type="presParOf" srcId="{8B47CAF8-D684-4839-9FD1-F94408BB99B5}" destId="{78A14D39-736F-4FA2-94FD-07B39A90E6E6}" srcOrd="2" destOrd="0" presId="urn:microsoft.com/office/officeart/2005/8/layout/orgChart1"/>
    <dgm:cxn modelId="{5CF8E463-0069-4664-93F9-436B18CD79D9}" type="presParOf" srcId="{8B47CAF8-D684-4839-9FD1-F94408BB99B5}" destId="{6DD577EE-4F3B-427F-B434-48CE77D78A25}" srcOrd="3" destOrd="0" presId="urn:microsoft.com/office/officeart/2005/8/layout/orgChart1"/>
    <dgm:cxn modelId="{2DEE3D84-5607-41A3-AF89-1E72AAFEB4C8}" type="presParOf" srcId="{6DD577EE-4F3B-427F-B434-48CE77D78A25}" destId="{51BAB1E0-B384-4A95-B72D-E2884DB35520}" srcOrd="0" destOrd="0" presId="urn:microsoft.com/office/officeart/2005/8/layout/orgChart1"/>
    <dgm:cxn modelId="{1608BD27-6E27-4E94-BD4B-6F8536137782}" type="presParOf" srcId="{51BAB1E0-B384-4A95-B72D-E2884DB35520}" destId="{FC17C9EA-3262-46CB-BC92-06A46726C6BF}" srcOrd="0" destOrd="0" presId="urn:microsoft.com/office/officeart/2005/8/layout/orgChart1"/>
    <dgm:cxn modelId="{0C45B0EB-1FAD-49C1-8BAC-3965F9C9EE5A}" type="presParOf" srcId="{51BAB1E0-B384-4A95-B72D-E2884DB35520}" destId="{7539F1F2-21C3-42FE-A89F-B6D727360001}" srcOrd="1" destOrd="0" presId="urn:microsoft.com/office/officeart/2005/8/layout/orgChart1"/>
    <dgm:cxn modelId="{178E3459-7EE0-471C-9D61-593B9843D822}" type="presParOf" srcId="{6DD577EE-4F3B-427F-B434-48CE77D78A25}" destId="{AE4BB284-12D2-4F72-BDBB-8A1497490E2D}" srcOrd="1" destOrd="0" presId="urn:microsoft.com/office/officeart/2005/8/layout/orgChart1"/>
    <dgm:cxn modelId="{4AE329BF-378F-4D63-A860-8EC53A63CB96}" type="presParOf" srcId="{6DD577EE-4F3B-427F-B434-48CE77D78A25}" destId="{B818A7FC-B1BB-4A6F-B3EB-55744CBE662C}" srcOrd="2" destOrd="0" presId="urn:microsoft.com/office/officeart/2005/8/layout/orgChart1"/>
    <dgm:cxn modelId="{ED74B51E-30B1-4E00-8E69-E74B15A865C5}" type="presParOf" srcId="{14344CA2-9FAA-4ABD-A6D5-36BD52596685}" destId="{4C84B564-9622-4EDD-A193-EE1B7A9C63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41A98D-5AE7-4D6D-AC20-9FE8270E199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1C8366B-36F2-4D8A-8094-B00BC495B0B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dirty="0" smtClean="0">
              <a:solidFill>
                <a:schemeClr val="tx1"/>
              </a:solidFill>
            </a:rPr>
            <a:t>План </a:t>
          </a:r>
          <a:r>
            <a:rPr lang="uk-UA" sz="1600" dirty="0" err="1" smtClean="0">
              <a:solidFill>
                <a:schemeClr val="tx1"/>
              </a:solidFill>
            </a:rPr>
            <a:t>правовиховної</a:t>
          </a:r>
          <a:r>
            <a:rPr lang="uk-UA" sz="1600" dirty="0" smtClean="0">
              <a:solidFill>
                <a:schemeClr val="tx1"/>
              </a:solidFill>
            </a:rPr>
            <a:t> роботи (наказ № 52 від 01.09.2013);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AF3DE938-02E0-4E54-AA79-049FDBACD786}" type="parTrans" cxnId="{BCF507F3-9ADF-471B-8961-3428379555EC}">
      <dgm:prSet/>
      <dgm:spPr/>
      <dgm:t>
        <a:bodyPr/>
        <a:lstStyle/>
        <a:p>
          <a:endParaRPr lang="ru-RU"/>
        </a:p>
      </dgm:t>
    </dgm:pt>
    <dgm:pt modelId="{E99910D8-25CA-404B-BAA6-FBE50D4FCA19}" type="sibTrans" cxnId="{BCF507F3-9ADF-471B-8961-3428379555EC}">
      <dgm:prSet/>
      <dgm:spPr/>
      <dgm:t>
        <a:bodyPr/>
        <a:lstStyle/>
        <a:p>
          <a:endParaRPr lang="ru-RU"/>
        </a:p>
      </dgm:t>
    </dgm:pt>
    <dgm:pt modelId="{6C3DEC99-F7CA-45F1-9E25-4A34EC0638A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dirty="0" smtClean="0">
              <a:solidFill>
                <a:schemeClr val="tx1"/>
              </a:solidFill>
            </a:rPr>
            <a:t>План акції «Ми і закон» ( наказ №85 від 01.11.2013);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2F05352-D1D6-4C72-AFD1-616CE2BE4D59}" type="parTrans" cxnId="{FCE233D8-12B5-45CC-895D-46C2949F8DE2}">
      <dgm:prSet/>
      <dgm:spPr/>
      <dgm:t>
        <a:bodyPr/>
        <a:lstStyle/>
        <a:p>
          <a:endParaRPr lang="ru-RU"/>
        </a:p>
      </dgm:t>
    </dgm:pt>
    <dgm:pt modelId="{BCC9424A-742D-48F7-8801-FCCDB981BF3F}" type="sibTrans" cxnId="{FCE233D8-12B5-45CC-895D-46C2949F8DE2}">
      <dgm:prSet/>
      <dgm:spPr/>
      <dgm:t>
        <a:bodyPr/>
        <a:lstStyle/>
        <a:p>
          <a:endParaRPr lang="ru-RU"/>
        </a:p>
      </dgm:t>
    </dgm:pt>
    <dgm:pt modelId="{072D694A-2D90-4955-B70E-51BD8BD711A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dirty="0" smtClean="0">
              <a:solidFill>
                <a:schemeClr val="tx1"/>
              </a:solidFill>
            </a:rPr>
            <a:t>План роботи з учнями з девіантною поведінкою(наказ № 62 від 01.09.2013);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EC9E1A5-95D6-407A-8FC1-5BA9F4AB1C03}" type="parTrans" cxnId="{8692BE05-DFE8-4759-9920-63F74A07CBFD}">
      <dgm:prSet/>
      <dgm:spPr/>
      <dgm:t>
        <a:bodyPr/>
        <a:lstStyle/>
        <a:p>
          <a:endParaRPr lang="ru-RU"/>
        </a:p>
      </dgm:t>
    </dgm:pt>
    <dgm:pt modelId="{04BAF864-5873-4F3C-879B-0B8811DACD9D}" type="sibTrans" cxnId="{8692BE05-DFE8-4759-9920-63F74A07CBFD}">
      <dgm:prSet/>
      <dgm:spPr/>
      <dgm:t>
        <a:bodyPr/>
        <a:lstStyle/>
        <a:p>
          <a:endParaRPr lang="ru-RU"/>
        </a:p>
      </dgm:t>
    </dgm:pt>
    <dgm:pt modelId="{79E92A26-7A4F-40DB-9286-D0EB5436E76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dirty="0" smtClean="0">
              <a:solidFill>
                <a:schemeClr val="tx1"/>
              </a:solidFill>
            </a:rPr>
            <a:t>План роботи з попередження правопорушень;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52BF307-BFDC-4801-B994-0DB952A5CF08}" type="parTrans" cxnId="{4583FE69-D3ED-47AC-9598-71A9EE2EF203}">
      <dgm:prSet/>
      <dgm:spPr/>
      <dgm:t>
        <a:bodyPr/>
        <a:lstStyle/>
        <a:p>
          <a:endParaRPr lang="ru-RU"/>
        </a:p>
      </dgm:t>
    </dgm:pt>
    <dgm:pt modelId="{75B5037C-ABF4-4A17-B819-1EB4B040B973}" type="sibTrans" cxnId="{4583FE69-D3ED-47AC-9598-71A9EE2EF203}">
      <dgm:prSet/>
      <dgm:spPr/>
      <dgm:t>
        <a:bodyPr/>
        <a:lstStyle/>
        <a:p>
          <a:endParaRPr lang="ru-RU"/>
        </a:p>
      </dgm:t>
    </dgm:pt>
    <dgm:pt modelId="{05AD6445-F64A-4D50-A029-A67118A8183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dirty="0" smtClean="0">
              <a:solidFill>
                <a:schemeClr val="tx1"/>
              </a:solidFill>
            </a:rPr>
            <a:t>План роботи Ради профілактики(наказ № 57 від 01.09.2013);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D98B1F0-C1A5-459E-928C-4C3CE86BD0D4}" type="parTrans" cxnId="{D5024485-84AC-4C62-8CEA-C318683F858E}">
      <dgm:prSet/>
      <dgm:spPr/>
      <dgm:t>
        <a:bodyPr/>
        <a:lstStyle/>
        <a:p>
          <a:endParaRPr lang="ru-RU"/>
        </a:p>
      </dgm:t>
    </dgm:pt>
    <dgm:pt modelId="{0F813C01-A233-4CD2-9DFE-14E4DFEB5798}" type="sibTrans" cxnId="{D5024485-84AC-4C62-8CEA-C318683F858E}">
      <dgm:prSet/>
      <dgm:spPr/>
      <dgm:t>
        <a:bodyPr/>
        <a:lstStyle/>
        <a:p>
          <a:endParaRPr lang="ru-RU"/>
        </a:p>
      </dgm:t>
    </dgm:pt>
    <dgm:pt modelId="{736AAAE0-DF56-4025-87CB-CA1A2F74E56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dirty="0" smtClean="0">
              <a:solidFill>
                <a:schemeClr val="tx1"/>
              </a:solidFill>
            </a:rPr>
            <a:t>Спільний план школи та сільської ради з попередження правопорушень(наказ № 53 від 01.09.2013)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CA1DC289-E001-4D67-95BD-0FEBE9CDEA0D}" type="parTrans" cxnId="{3D7D0A26-6CA9-4148-BB92-27D068DB31DC}">
      <dgm:prSet/>
      <dgm:spPr/>
      <dgm:t>
        <a:bodyPr/>
        <a:lstStyle/>
        <a:p>
          <a:endParaRPr lang="ru-RU"/>
        </a:p>
      </dgm:t>
    </dgm:pt>
    <dgm:pt modelId="{F7B1C182-8E01-4FC6-84B1-1EA7251B3264}" type="sibTrans" cxnId="{3D7D0A26-6CA9-4148-BB92-27D068DB31DC}">
      <dgm:prSet/>
      <dgm:spPr/>
      <dgm:t>
        <a:bodyPr/>
        <a:lstStyle/>
        <a:p>
          <a:endParaRPr lang="ru-RU"/>
        </a:p>
      </dgm:t>
    </dgm:pt>
    <dgm:pt modelId="{295A1523-8899-4000-9DDE-6C60BA0E951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dirty="0" smtClean="0">
              <a:solidFill>
                <a:schemeClr val="tx1"/>
              </a:solidFill>
            </a:rPr>
            <a:t>Спільний план школи та спеціаліста у справах сім’ї, дітей та молоді» (наказ № 54 від 01.09.2013)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D8E5571-6163-4F01-AF43-DF0692619451}" type="parTrans" cxnId="{3ACDF780-0CAE-4A4D-BD8C-BC8B3C4EA905}">
      <dgm:prSet/>
      <dgm:spPr/>
      <dgm:t>
        <a:bodyPr/>
        <a:lstStyle/>
        <a:p>
          <a:endParaRPr lang="ru-RU"/>
        </a:p>
      </dgm:t>
    </dgm:pt>
    <dgm:pt modelId="{8CDF7C83-13FB-45F5-80EF-C24AAF0C32A0}" type="sibTrans" cxnId="{3ACDF780-0CAE-4A4D-BD8C-BC8B3C4EA905}">
      <dgm:prSet/>
      <dgm:spPr/>
      <dgm:t>
        <a:bodyPr/>
        <a:lstStyle/>
        <a:p>
          <a:endParaRPr lang="ru-RU"/>
        </a:p>
      </dgm:t>
    </dgm:pt>
    <dgm:pt modelId="{93AA44F8-E7FE-444F-B296-10EE01F27595}" type="pres">
      <dgm:prSet presAssocID="{5141A98D-5AE7-4D6D-AC20-9FE8270E19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65D2CE-5A7B-4414-B6DC-F3732186E435}" type="pres">
      <dgm:prSet presAssocID="{D1C8366B-36F2-4D8A-8094-B00BC495B0BC}" presName="parentLin" presStyleCnt="0"/>
      <dgm:spPr/>
    </dgm:pt>
    <dgm:pt modelId="{D3EE4634-5829-46C0-B1F8-8AA998B5A33B}" type="pres">
      <dgm:prSet presAssocID="{D1C8366B-36F2-4D8A-8094-B00BC495B0BC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D4AA4FB-666E-4170-95EF-8F8D8DB16DA8}" type="pres">
      <dgm:prSet presAssocID="{D1C8366B-36F2-4D8A-8094-B00BC495B0BC}" presName="parentText" presStyleLbl="node1" presStyleIdx="0" presStyleCnt="7" custScaleX="113228" custScaleY="1312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C596C-503C-44EA-BD51-C42D9B2C99FC}" type="pres">
      <dgm:prSet presAssocID="{D1C8366B-36F2-4D8A-8094-B00BC495B0BC}" presName="negativeSpace" presStyleCnt="0"/>
      <dgm:spPr/>
    </dgm:pt>
    <dgm:pt modelId="{25094F43-1F27-4A76-AAF1-8B1E9B73D27C}" type="pres">
      <dgm:prSet presAssocID="{D1C8366B-36F2-4D8A-8094-B00BC495B0BC}" presName="childText" presStyleLbl="conFgAcc1" presStyleIdx="0" presStyleCnt="7">
        <dgm:presLayoutVars>
          <dgm:bulletEnabled val="1"/>
        </dgm:presLayoutVars>
      </dgm:prSet>
      <dgm:spPr/>
    </dgm:pt>
    <dgm:pt modelId="{35F6760A-4A7C-4B3C-B2E7-C3194AACC3BC}" type="pres">
      <dgm:prSet presAssocID="{E99910D8-25CA-404B-BAA6-FBE50D4FCA19}" presName="spaceBetweenRectangles" presStyleCnt="0"/>
      <dgm:spPr/>
    </dgm:pt>
    <dgm:pt modelId="{EA59ED82-4C0A-4023-B998-290A1CF12414}" type="pres">
      <dgm:prSet presAssocID="{6C3DEC99-F7CA-45F1-9E25-4A34EC0638A4}" presName="parentLin" presStyleCnt="0"/>
      <dgm:spPr/>
    </dgm:pt>
    <dgm:pt modelId="{C586701B-92A6-4BB6-AC41-D4F7B68B2008}" type="pres">
      <dgm:prSet presAssocID="{6C3DEC99-F7CA-45F1-9E25-4A34EC0638A4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C51AC47D-1622-4ABC-8B83-6E9424477573}" type="pres">
      <dgm:prSet presAssocID="{6C3DEC99-F7CA-45F1-9E25-4A34EC0638A4}" presName="parentText" presStyleLbl="node1" presStyleIdx="1" presStyleCnt="7" custScaleX="1135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253F0-0C4D-4F88-A764-B2585FC1DF75}" type="pres">
      <dgm:prSet presAssocID="{6C3DEC99-F7CA-45F1-9E25-4A34EC0638A4}" presName="negativeSpace" presStyleCnt="0"/>
      <dgm:spPr/>
    </dgm:pt>
    <dgm:pt modelId="{DC679ADC-5CB3-49C6-AC49-543AF8321D69}" type="pres">
      <dgm:prSet presAssocID="{6C3DEC99-F7CA-45F1-9E25-4A34EC0638A4}" presName="childText" presStyleLbl="conFgAcc1" presStyleIdx="1" presStyleCnt="7">
        <dgm:presLayoutVars>
          <dgm:bulletEnabled val="1"/>
        </dgm:presLayoutVars>
      </dgm:prSet>
      <dgm:spPr/>
    </dgm:pt>
    <dgm:pt modelId="{AACFCDC1-8F8E-4BDA-BC8E-0942B85248A6}" type="pres">
      <dgm:prSet presAssocID="{BCC9424A-742D-48F7-8801-FCCDB981BF3F}" presName="spaceBetweenRectangles" presStyleCnt="0"/>
      <dgm:spPr/>
    </dgm:pt>
    <dgm:pt modelId="{54F4A20C-1799-48A8-8318-9F5B3A45FD10}" type="pres">
      <dgm:prSet presAssocID="{072D694A-2D90-4955-B70E-51BD8BD711AB}" presName="parentLin" presStyleCnt="0"/>
      <dgm:spPr/>
    </dgm:pt>
    <dgm:pt modelId="{0852CC33-CF6D-42B9-88FD-8CDDEA8EF861}" type="pres">
      <dgm:prSet presAssocID="{072D694A-2D90-4955-B70E-51BD8BD711AB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6DA25BF0-D7D2-4DFA-BBB0-52E3A82E5E35}" type="pres">
      <dgm:prSet presAssocID="{072D694A-2D90-4955-B70E-51BD8BD711AB}" presName="parentText" presStyleLbl="node1" presStyleIdx="2" presStyleCnt="7" custScaleX="113239" custScaleY="1364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23F02-5278-40C9-9469-E00E9B9B2689}" type="pres">
      <dgm:prSet presAssocID="{072D694A-2D90-4955-B70E-51BD8BD711AB}" presName="negativeSpace" presStyleCnt="0"/>
      <dgm:spPr/>
    </dgm:pt>
    <dgm:pt modelId="{21B68E95-FF5A-4EED-8F3B-7388DF7941D9}" type="pres">
      <dgm:prSet presAssocID="{072D694A-2D90-4955-B70E-51BD8BD711AB}" presName="childText" presStyleLbl="conFgAcc1" presStyleIdx="2" presStyleCnt="7">
        <dgm:presLayoutVars>
          <dgm:bulletEnabled val="1"/>
        </dgm:presLayoutVars>
      </dgm:prSet>
      <dgm:spPr/>
    </dgm:pt>
    <dgm:pt modelId="{66F0E942-C475-44B6-829E-00DF9CCC050F}" type="pres">
      <dgm:prSet presAssocID="{04BAF864-5873-4F3C-879B-0B8811DACD9D}" presName="spaceBetweenRectangles" presStyleCnt="0"/>
      <dgm:spPr/>
    </dgm:pt>
    <dgm:pt modelId="{08C32258-B92D-4BA3-BE49-C21959EC582C}" type="pres">
      <dgm:prSet presAssocID="{79E92A26-7A4F-40DB-9286-D0EB5436E769}" presName="parentLin" presStyleCnt="0"/>
      <dgm:spPr/>
    </dgm:pt>
    <dgm:pt modelId="{23DCE8DF-5306-4503-8608-F25C0CC8AB9C}" type="pres">
      <dgm:prSet presAssocID="{79E92A26-7A4F-40DB-9286-D0EB5436E769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4072D70B-E3D3-4C43-9BA0-9CA78AF630FC}" type="pres">
      <dgm:prSet presAssocID="{79E92A26-7A4F-40DB-9286-D0EB5436E769}" presName="parentText" presStyleLbl="node1" presStyleIdx="3" presStyleCnt="7" custScaleX="1132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82140-A016-47B0-82DA-01C7CDA58FC3}" type="pres">
      <dgm:prSet presAssocID="{79E92A26-7A4F-40DB-9286-D0EB5436E769}" presName="negativeSpace" presStyleCnt="0"/>
      <dgm:spPr/>
    </dgm:pt>
    <dgm:pt modelId="{C1A3CD0A-A326-406A-B147-D4606D602806}" type="pres">
      <dgm:prSet presAssocID="{79E92A26-7A4F-40DB-9286-D0EB5436E769}" presName="childText" presStyleLbl="conFgAcc1" presStyleIdx="3" presStyleCnt="7">
        <dgm:presLayoutVars>
          <dgm:bulletEnabled val="1"/>
        </dgm:presLayoutVars>
      </dgm:prSet>
      <dgm:spPr/>
    </dgm:pt>
    <dgm:pt modelId="{EAC7A1E4-3F6F-497C-98F9-4B220D7A1BF5}" type="pres">
      <dgm:prSet presAssocID="{75B5037C-ABF4-4A17-B819-1EB4B040B973}" presName="spaceBetweenRectangles" presStyleCnt="0"/>
      <dgm:spPr/>
    </dgm:pt>
    <dgm:pt modelId="{25CBA97F-572C-44CD-97AB-42B6F8D72207}" type="pres">
      <dgm:prSet presAssocID="{05AD6445-F64A-4D50-A029-A67118A8183F}" presName="parentLin" presStyleCnt="0"/>
      <dgm:spPr/>
    </dgm:pt>
    <dgm:pt modelId="{40A0C255-6F34-43EB-B646-BDBCB062DE31}" type="pres">
      <dgm:prSet presAssocID="{05AD6445-F64A-4D50-A029-A67118A8183F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C5D00D90-B3E3-4517-8F29-64FC3A467ACC}" type="pres">
      <dgm:prSet presAssocID="{05AD6445-F64A-4D50-A029-A67118A8183F}" presName="parentText" presStyleLbl="node1" presStyleIdx="4" presStyleCnt="7" custScaleX="113228" custScaleY="830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0AFBD-68DD-4B63-8A5C-E72DDCE891F3}" type="pres">
      <dgm:prSet presAssocID="{05AD6445-F64A-4D50-A029-A67118A8183F}" presName="negativeSpace" presStyleCnt="0"/>
      <dgm:spPr/>
    </dgm:pt>
    <dgm:pt modelId="{BB076CC3-E3F8-46F5-AB25-A4D6BDD4F0BC}" type="pres">
      <dgm:prSet presAssocID="{05AD6445-F64A-4D50-A029-A67118A8183F}" presName="childText" presStyleLbl="conFgAcc1" presStyleIdx="4" presStyleCnt="7">
        <dgm:presLayoutVars>
          <dgm:bulletEnabled val="1"/>
        </dgm:presLayoutVars>
      </dgm:prSet>
      <dgm:spPr/>
    </dgm:pt>
    <dgm:pt modelId="{8210AC20-EEE4-46EE-A35F-F46AD44D4F95}" type="pres">
      <dgm:prSet presAssocID="{0F813C01-A233-4CD2-9DFE-14E4DFEB5798}" presName="spaceBetweenRectangles" presStyleCnt="0"/>
      <dgm:spPr/>
    </dgm:pt>
    <dgm:pt modelId="{2AEBE95E-9750-4164-AA5B-B10DACC340F9}" type="pres">
      <dgm:prSet presAssocID="{736AAAE0-DF56-4025-87CB-CA1A2F74E568}" presName="parentLin" presStyleCnt="0"/>
      <dgm:spPr/>
    </dgm:pt>
    <dgm:pt modelId="{3AC821AE-03C1-4D59-A047-B892A272FE40}" type="pres">
      <dgm:prSet presAssocID="{736AAAE0-DF56-4025-87CB-CA1A2F74E568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849C6263-2882-4B90-8D9E-0B9C370CEEE4}" type="pres">
      <dgm:prSet presAssocID="{736AAAE0-DF56-4025-87CB-CA1A2F74E568}" presName="parentText" presStyleLbl="node1" presStyleIdx="5" presStyleCnt="7" custScaleX="111640" custScaleY="123842" custLinFactNeighborX="11111" custLinFactNeighborY="-13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0BB74-3D78-4A46-B343-E4AA34EC35A6}" type="pres">
      <dgm:prSet presAssocID="{736AAAE0-DF56-4025-87CB-CA1A2F74E568}" presName="negativeSpace" presStyleCnt="0"/>
      <dgm:spPr/>
    </dgm:pt>
    <dgm:pt modelId="{008BC4C6-1306-4539-BE9F-0584F5990CFA}" type="pres">
      <dgm:prSet presAssocID="{736AAAE0-DF56-4025-87CB-CA1A2F74E568}" presName="childText" presStyleLbl="conFgAcc1" presStyleIdx="5" presStyleCnt="7">
        <dgm:presLayoutVars>
          <dgm:bulletEnabled val="1"/>
        </dgm:presLayoutVars>
      </dgm:prSet>
      <dgm:spPr/>
    </dgm:pt>
    <dgm:pt modelId="{C3E672B3-1992-4BE4-871D-F8F8043EFFA5}" type="pres">
      <dgm:prSet presAssocID="{F7B1C182-8E01-4FC6-84B1-1EA7251B3264}" presName="spaceBetweenRectangles" presStyleCnt="0"/>
      <dgm:spPr/>
    </dgm:pt>
    <dgm:pt modelId="{B8E49316-60D1-4A26-AB46-8A524D89AAD0}" type="pres">
      <dgm:prSet presAssocID="{295A1523-8899-4000-9DDE-6C60BA0E9513}" presName="parentLin" presStyleCnt="0"/>
      <dgm:spPr/>
    </dgm:pt>
    <dgm:pt modelId="{51EA8ADD-A2CF-400C-BF74-DF37C670423C}" type="pres">
      <dgm:prSet presAssocID="{295A1523-8899-4000-9DDE-6C60BA0E9513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AB1105D1-8246-4FE5-91B5-57AF96516058}" type="pres">
      <dgm:prSet presAssocID="{295A1523-8899-4000-9DDE-6C60BA0E9513}" presName="parentText" presStyleLbl="node1" presStyleIdx="6" presStyleCnt="7" custScaleX="1132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9E55A-B299-4760-A7C0-FD561C77B1A4}" type="pres">
      <dgm:prSet presAssocID="{295A1523-8899-4000-9DDE-6C60BA0E9513}" presName="negativeSpace" presStyleCnt="0"/>
      <dgm:spPr/>
    </dgm:pt>
    <dgm:pt modelId="{D77916A8-1156-4489-B58A-7458EFC91904}" type="pres">
      <dgm:prSet presAssocID="{295A1523-8899-4000-9DDE-6C60BA0E9513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21FC1A75-1265-4E6F-8154-C52967D8E994}" type="presOf" srcId="{5141A98D-5AE7-4D6D-AC20-9FE8270E1992}" destId="{93AA44F8-E7FE-444F-B296-10EE01F27595}" srcOrd="0" destOrd="0" presId="urn:microsoft.com/office/officeart/2005/8/layout/list1"/>
    <dgm:cxn modelId="{A26198B4-C6AE-4085-8874-04EE2E6B40D2}" type="presOf" srcId="{D1C8366B-36F2-4D8A-8094-B00BC495B0BC}" destId="{D3EE4634-5829-46C0-B1F8-8AA998B5A33B}" srcOrd="0" destOrd="0" presId="urn:microsoft.com/office/officeart/2005/8/layout/list1"/>
    <dgm:cxn modelId="{47FDA565-D95D-4BF5-9A6C-FB5C815E3432}" type="presOf" srcId="{295A1523-8899-4000-9DDE-6C60BA0E9513}" destId="{51EA8ADD-A2CF-400C-BF74-DF37C670423C}" srcOrd="0" destOrd="0" presId="urn:microsoft.com/office/officeart/2005/8/layout/list1"/>
    <dgm:cxn modelId="{D5024485-84AC-4C62-8CEA-C318683F858E}" srcId="{5141A98D-5AE7-4D6D-AC20-9FE8270E1992}" destId="{05AD6445-F64A-4D50-A029-A67118A8183F}" srcOrd="4" destOrd="0" parTransId="{4D98B1F0-C1A5-459E-928C-4C3CE86BD0D4}" sibTransId="{0F813C01-A233-4CD2-9DFE-14E4DFEB5798}"/>
    <dgm:cxn modelId="{4583FE69-D3ED-47AC-9598-71A9EE2EF203}" srcId="{5141A98D-5AE7-4D6D-AC20-9FE8270E1992}" destId="{79E92A26-7A4F-40DB-9286-D0EB5436E769}" srcOrd="3" destOrd="0" parTransId="{252BF307-BFDC-4801-B994-0DB952A5CF08}" sibTransId="{75B5037C-ABF4-4A17-B819-1EB4B040B973}"/>
    <dgm:cxn modelId="{C31A51C6-BF8B-463F-A5AE-92602EAD2098}" type="presOf" srcId="{05AD6445-F64A-4D50-A029-A67118A8183F}" destId="{40A0C255-6F34-43EB-B646-BDBCB062DE31}" srcOrd="0" destOrd="0" presId="urn:microsoft.com/office/officeart/2005/8/layout/list1"/>
    <dgm:cxn modelId="{DD53D3AE-2AE0-4DFD-8A58-BFA3F9D15163}" type="presOf" srcId="{295A1523-8899-4000-9DDE-6C60BA0E9513}" destId="{AB1105D1-8246-4FE5-91B5-57AF96516058}" srcOrd="1" destOrd="0" presId="urn:microsoft.com/office/officeart/2005/8/layout/list1"/>
    <dgm:cxn modelId="{9A824BFF-46FB-463D-8933-EF1019249C22}" type="presOf" srcId="{072D694A-2D90-4955-B70E-51BD8BD711AB}" destId="{0852CC33-CF6D-42B9-88FD-8CDDEA8EF861}" srcOrd="0" destOrd="0" presId="urn:microsoft.com/office/officeart/2005/8/layout/list1"/>
    <dgm:cxn modelId="{FCE233D8-12B5-45CC-895D-46C2949F8DE2}" srcId="{5141A98D-5AE7-4D6D-AC20-9FE8270E1992}" destId="{6C3DEC99-F7CA-45F1-9E25-4A34EC0638A4}" srcOrd="1" destOrd="0" parTransId="{52F05352-D1D6-4C72-AFD1-616CE2BE4D59}" sibTransId="{BCC9424A-742D-48F7-8801-FCCDB981BF3F}"/>
    <dgm:cxn modelId="{C2F1F3B7-6DF0-4048-81B4-B5785D8738A0}" type="presOf" srcId="{736AAAE0-DF56-4025-87CB-CA1A2F74E568}" destId="{849C6263-2882-4B90-8D9E-0B9C370CEEE4}" srcOrd="1" destOrd="0" presId="urn:microsoft.com/office/officeart/2005/8/layout/list1"/>
    <dgm:cxn modelId="{3ACDF780-0CAE-4A4D-BD8C-BC8B3C4EA905}" srcId="{5141A98D-5AE7-4D6D-AC20-9FE8270E1992}" destId="{295A1523-8899-4000-9DDE-6C60BA0E9513}" srcOrd="6" destOrd="0" parTransId="{7D8E5571-6163-4F01-AF43-DF0692619451}" sibTransId="{8CDF7C83-13FB-45F5-80EF-C24AAF0C32A0}"/>
    <dgm:cxn modelId="{2C822B49-5D69-410B-9174-1859D24EF3A3}" type="presOf" srcId="{6C3DEC99-F7CA-45F1-9E25-4A34EC0638A4}" destId="{C51AC47D-1622-4ABC-8B83-6E9424477573}" srcOrd="1" destOrd="0" presId="urn:microsoft.com/office/officeart/2005/8/layout/list1"/>
    <dgm:cxn modelId="{733FA0D9-06E9-4849-B595-E74EEEB07168}" type="presOf" srcId="{D1C8366B-36F2-4D8A-8094-B00BC495B0BC}" destId="{4D4AA4FB-666E-4170-95EF-8F8D8DB16DA8}" srcOrd="1" destOrd="0" presId="urn:microsoft.com/office/officeart/2005/8/layout/list1"/>
    <dgm:cxn modelId="{BCF507F3-9ADF-471B-8961-3428379555EC}" srcId="{5141A98D-5AE7-4D6D-AC20-9FE8270E1992}" destId="{D1C8366B-36F2-4D8A-8094-B00BC495B0BC}" srcOrd="0" destOrd="0" parTransId="{AF3DE938-02E0-4E54-AA79-049FDBACD786}" sibTransId="{E99910D8-25CA-404B-BAA6-FBE50D4FCA19}"/>
    <dgm:cxn modelId="{E191CDFD-DE7C-448C-AC96-579BAC1DCB17}" type="presOf" srcId="{79E92A26-7A4F-40DB-9286-D0EB5436E769}" destId="{4072D70B-E3D3-4C43-9BA0-9CA78AF630FC}" srcOrd="1" destOrd="0" presId="urn:microsoft.com/office/officeart/2005/8/layout/list1"/>
    <dgm:cxn modelId="{DE2CD993-C068-4A88-BB67-76063A42620A}" type="presOf" srcId="{79E92A26-7A4F-40DB-9286-D0EB5436E769}" destId="{23DCE8DF-5306-4503-8608-F25C0CC8AB9C}" srcOrd="0" destOrd="0" presId="urn:microsoft.com/office/officeart/2005/8/layout/list1"/>
    <dgm:cxn modelId="{3D7D0A26-6CA9-4148-BB92-27D068DB31DC}" srcId="{5141A98D-5AE7-4D6D-AC20-9FE8270E1992}" destId="{736AAAE0-DF56-4025-87CB-CA1A2F74E568}" srcOrd="5" destOrd="0" parTransId="{CA1DC289-E001-4D67-95BD-0FEBE9CDEA0D}" sibTransId="{F7B1C182-8E01-4FC6-84B1-1EA7251B3264}"/>
    <dgm:cxn modelId="{074C7B5C-7960-4584-AD34-FC79A71872E2}" type="presOf" srcId="{6C3DEC99-F7CA-45F1-9E25-4A34EC0638A4}" destId="{C586701B-92A6-4BB6-AC41-D4F7B68B2008}" srcOrd="0" destOrd="0" presId="urn:microsoft.com/office/officeart/2005/8/layout/list1"/>
    <dgm:cxn modelId="{9C225681-17BC-4FA5-A595-81DC3338FA84}" type="presOf" srcId="{05AD6445-F64A-4D50-A029-A67118A8183F}" destId="{C5D00D90-B3E3-4517-8F29-64FC3A467ACC}" srcOrd="1" destOrd="0" presId="urn:microsoft.com/office/officeart/2005/8/layout/list1"/>
    <dgm:cxn modelId="{8692BE05-DFE8-4759-9920-63F74A07CBFD}" srcId="{5141A98D-5AE7-4D6D-AC20-9FE8270E1992}" destId="{072D694A-2D90-4955-B70E-51BD8BD711AB}" srcOrd="2" destOrd="0" parTransId="{3EC9E1A5-95D6-407A-8FC1-5BA9F4AB1C03}" sibTransId="{04BAF864-5873-4F3C-879B-0B8811DACD9D}"/>
    <dgm:cxn modelId="{9F552AD4-AFAB-493E-B9BD-9AB99E59B3A7}" type="presOf" srcId="{736AAAE0-DF56-4025-87CB-CA1A2F74E568}" destId="{3AC821AE-03C1-4D59-A047-B892A272FE40}" srcOrd="0" destOrd="0" presId="urn:microsoft.com/office/officeart/2005/8/layout/list1"/>
    <dgm:cxn modelId="{D6646B93-0971-4736-9CB7-2D6B3D614AE5}" type="presOf" srcId="{072D694A-2D90-4955-B70E-51BD8BD711AB}" destId="{6DA25BF0-D7D2-4DFA-BBB0-52E3A82E5E35}" srcOrd="1" destOrd="0" presId="urn:microsoft.com/office/officeart/2005/8/layout/list1"/>
    <dgm:cxn modelId="{83EF336F-E84B-4C7C-A625-E381AD7DF0FF}" type="presParOf" srcId="{93AA44F8-E7FE-444F-B296-10EE01F27595}" destId="{C365D2CE-5A7B-4414-B6DC-F3732186E435}" srcOrd="0" destOrd="0" presId="urn:microsoft.com/office/officeart/2005/8/layout/list1"/>
    <dgm:cxn modelId="{471EBC8F-D19A-449E-8BB6-6C929F2068A9}" type="presParOf" srcId="{C365D2CE-5A7B-4414-B6DC-F3732186E435}" destId="{D3EE4634-5829-46C0-B1F8-8AA998B5A33B}" srcOrd="0" destOrd="0" presId="urn:microsoft.com/office/officeart/2005/8/layout/list1"/>
    <dgm:cxn modelId="{A617530C-DFC6-45AA-94E3-E3071F3E957D}" type="presParOf" srcId="{C365D2CE-5A7B-4414-B6DC-F3732186E435}" destId="{4D4AA4FB-666E-4170-95EF-8F8D8DB16DA8}" srcOrd="1" destOrd="0" presId="urn:microsoft.com/office/officeart/2005/8/layout/list1"/>
    <dgm:cxn modelId="{BEE8207D-FB9A-46C0-8089-57BD221AAE2F}" type="presParOf" srcId="{93AA44F8-E7FE-444F-B296-10EE01F27595}" destId="{8ABC596C-503C-44EA-BD51-C42D9B2C99FC}" srcOrd="1" destOrd="0" presId="urn:microsoft.com/office/officeart/2005/8/layout/list1"/>
    <dgm:cxn modelId="{AB1462D2-48BB-478F-A9E1-44A77756BAAF}" type="presParOf" srcId="{93AA44F8-E7FE-444F-B296-10EE01F27595}" destId="{25094F43-1F27-4A76-AAF1-8B1E9B73D27C}" srcOrd="2" destOrd="0" presId="urn:microsoft.com/office/officeart/2005/8/layout/list1"/>
    <dgm:cxn modelId="{AC254477-CCE2-4EFA-B04E-CE08B838818C}" type="presParOf" srcId="{93AA44F8-E7FE-444F-B296-10EE01F27595}" destId="{35F6760A-4A7C-4B3C-B2E7-C3194AACC3BC}" srcOrd="3" destOrd="0" presId="urn:microsoft.com/office/officeart/2005/8/layout/list1"/>
    <dgm:cxn modelId="{7CCDC8A6-A3EA-453F-B476-47348D959729}" type="presParOf" srcId="{93AA44F8-E7FE-444F-B296-10EE01F27595}" destId="{EA59ED82-4C0A-4023-B998-290A1CF12414}" srcOrd="4" destOrd="0" presId="urn:microsoft.com/office/officeart/2005/8/layout/list1"/>
    <dgm:cxn modelId="{51A0D483-64C2-47BF-B811-2B6EFD7BC6D5}" type="presParOf" srcId="{EA59ED82-4C0A-4023-B998-290A1CF12414}" destId="{C586701B-92A6-4BB6-AC41-D4F7B68B2008}" srcOrd="0" destOrd="0" presId="urn:microsoft.com/office/officeart/2005/8/layout/list1"/>
    <dgm:cxn modelId="{A7B6CF1C-1357-48E9-9B25-7864F352543C}" type="presParOf" srcId="{EA59ED82-4C0A-4023-B998-290A1CF12414}" destId="{C51AC47D-1622-4ABC-8B83-6E9424477573}" srcOrd="1" destOrd="0" presId="urn:microsoft.com/office/officeart/2005/8/layout/list1"/>
    <dgm:cxn modelId="{B3AF6814-0419-4049-807B-7C61C172C44D}" type="presParOf" srcId="{93AA44F8-E7FE-444F-B296-10EE01F27595}" destId="{98C253F0-0C4D-4F88-A764-B2585FC1DF75}" srcOrd="5" destOrd="0" presId="urn:microsoft.com/office/officeart/2005/8/layout/list1"/>
    <dgm:cxn modelId="{3005EBF4-2C7A-4B6D-AAAE-E72C2C7C834B}" type="presParOf" srcId="{93AA44F8-E7FE-444F-B296-10EE01F27595}" destId="{DC679ADC-5CB3-49C6-AC49-543AF8321D69}" srcOrd="6" destOrd="0" presId="urn:microsoft.com/office/officeart/2005/8/layout/list1"/>
    <dgm:cxn modelId="{825E8D97-5AC3-4C05-80B0-549EBA814AC7}" type="presParOf" srcId="{93AA44F8-E7FE-444F-B296-10EE01F27595}" destId="{AACFCDC1-8F8E-4BDA-BC8E-0942B85248A6}" srcOrd="7" destOrd="0" presId="urn:microsoft.com/office/officeart/2005/8/layout/list1"/>
    <dgm:cxn modelId="{C420245C-8D57-4FBF-98F8-1F5C6583F586}" type="presParOf" srcId="{93AA44F8-E7FE-444F-B296-10EE01F27595}" destId="{54F4A20C-1799-48A8-8318-9F5B3A45FD10}" srcOrd="8" destOrd="0" presId="urn:microsoft.com/office/officeart/2005/8/layout/list1"/>
    <dgm:cxn modelId="{E928CF91-34FA-49B3-9110-901CA6D74802}" type="presParOf" srcId="{54F4A20C-1799-48A8-8318-9F5B3A45FD10}" destId="{0852CC33-CF6D-42B9-88FD-8CDDEA8EF861}" srcOrd="0" destOrd="0" presId="urn:microsoft.com/office/officeart/2005/8/layout/list1"/>
    <dgm:cxn modelId="{8CCF1885-8EA7-4EE7-8F6A-63555FCD4731}" type="presParOf" srcId="{54F4A20C-1799-48A8-8318-9F5B3A45FD10}" destId="{6DA25BF0-D7D2-4DFA-BBB0-52E3A82E5E35}" srcOrd="1" destOrd="0" presId="urn:microsoft.com/office/officeart/2005/8/layout/list1"/>
    <dgm:cxn modelId="{71A15267-A619-4265-94FC-FDC6D42BFD52}" type="presParOf" srcId="{93AA44F8-E7FE-444F-B296-10EE01F27595}" destId="{FA023F02-5278-40C9-9469-E00E9B9B2689}" srcOrd="9" destOrd="0" presId="urn:microsoft.com/office/officeart/2005/8/layout/list1"/>
    <dgm:cxn modelId="{755CD3A0-A799-4447-AE41-581B0C5F959B}" type="presParOf" srcId="{93AA44F8-E7FE-444F-B296-10EE01F27595}" destId="{21B68E95-FF5A-4EED-8F3B-7388DF7941D9}" srcOrd="10" destOrd="0" presId="urn:microsoft.com/office/officeart/2005/8/layout/list1"/>
    <dgm:cxn modelId="{0A359A13-F004-4D73-9495-D8FD95E84D0E}" type="presParOf" srcId="{93AA44F8-E7FE-444F-B296-10EE01F27595}" destId="{66F0E942-C475-44B6-829E-00DF9CCC050F}" srcOrd="11" destOrd="0" presId="urn:microsoft.com/office/officeart/2005/8/layout/list1"/>
    <dgm:cxn modelId="{F5FFB622-C119-437D-8E99-5F54826C6604}" type="presParOf" srcId="{93AA44F8-E7FE-444F-B296-10EE01F27595}" destId="{08C32258-B92D-4BA3-BE49-C21959EC582C}" srcOrd="12" destOrd="0" presId="urn:microsoft.com/office/officeart/2005/8/layout/list1"/>
    <dgm:cxn modelId="{9D911CB4-4060-4CF0-A4CA-B37F2716B249}" type="presParOf" srcId="{08C32258-B92D-4BA3-BE49-C21959EC582C}" destId="{23DCE8DF-5306-4503-8608-F25C0CC8AB9C}" srcOrd="0" destOrd="0" presId="urn:microsoft.com/office/officeart/2005/8/layout/list1"/>
    <dgm:cxn modelId="{AB87C062-B1C9-4F70-94D0-8440E0BF1930}" type="presParOf" srcId="{08C32258-B92D-4BA3-BE49-C21959EC582C}" destId="{4072D70B-E3D3-4C43-9BA0-9CA78AF630FC}" srcOrd="1" destOrd="0" presId="urn:microsoft.com/office/officeart/2005/8/layout/list1"/>
    <dgm:cxn modelId="{7E1B9A91-FBE1-48B9-854D-541B2BDC0B08}" type="presParOf" srcId="{93AA44F8-E7FE-444F-B296-10EE01F27595}" destId="{18E82140-A016-47B0-82DA-01C7CDA58FC3}" srcOrd="13" destOrd="0" presId="urn:microsoft.com/office/officeart/2005/8/layout/list1"/>
    <dgm:cxn modelId="{11D17AF5-5F14-4F7A-B0C4-DD71618517D5}" type="presParOf" srcId="{93AA44F8-E7FE-444F-B296-10EE01F27595}" destId="{C1A3CD0A-A326-406A-B147-D4606D602806}" srcOrd="14" destOrd="0" presId="urn:microsoft.com/office/officeart/2005/8/layout/list1"/>
    <dgm:cxn modelId="{08CAC39C-AF70-4ACE-907A-7DB23BA2D4C8}" type="presParOf" srcId="{93AA44F8-E7FE-444F-B296-10EE01F27595}" destId="{EAC7A1E4-3F6F-497C-98F9-4B220D7A1BF5}" srcOrd="15" destOrd="0" presId="urn:microsoft.com/office/officeart/2005/8/layout/list1"/>
    <dgm:cxn modelId="{57C55941-33A7-4BDB-855D-C51785E79708}" type="presParOf" srcId="{93AA44F8-E7FE-444F-B296-10EE01F27595}" destId="{25CBA97F-572C-44CD-97AB-42B6F8D72207}" srcOrd="16" destOrd="0" presId="urn:microsoft.com/office/officeart/2005/8/layout/list1"/>
    <dgm:cxn modelId="{1ECD5178-BAC3-4C5F-9204-225C502D67AF}" type="presParOf" srcId="{25CBA97F-572C-44CD-97AB-42B6F8D72207}" destId="{40A0C255-6F34-43EB-B646-BDBCB062DE31}" srcOrd="0" destOrd="0" presId="urn:microsoft.com/office/officeart/2005/8/layout/list1"/>
    <dgm:cxn modelId="{3E199A10-082A-4DBD-97CA-AD356A3531C6}" type="presParOf" srcId="{25CBA97F-572C-44CD-97AB-42B6F8D72207}" destId="{C5D00D90-B3E3-4517-8F29-64FC3A467ACC}" srcOrd="1" destOrd="0" presId="urn:microsoft.com/office/officeart/2005/8/layout/list1"/>
    <dgm:cxn modelId="{BBACACDC-4834-4566-B329-F7769737B44C}" type="presParOf" srcId="{93AA44F8-E7FE-444F-B296-10EE01F27595}" destId="{31D0AFBD-68DD-4B63-8A5C-E72DDCE891F3}" srcOrd="17" destOrd="0" presId="urn:microsoft.com/office/officeart/2005/8/layout/list1"/>
    <dgm:cxn modelId="{EC6E42A3-0852-4A2C-8EE3-82D04DC5CFBD}" type="presParOf" srcId="{93AA44F8-E7FE-444F-B296-10EE01F27595}" destId="{BB076CC3-E3F8-46F5-AB25-A4D6BDD4F0BC}" srcOrd="18" destOrd="0" presId="urn:microsoft.com/office/officeart/2005/8/layout/list1"/>
    <dgm:cxn modelId="{1A992E2D-E20F-42DC-B1A5-296391190A0B}" type="presParOf" srcId="{93AA44F8-E7FE-444F-B296-10EE01F27595}" destId="{8210AC20-EEE4-46EE-A35F-F46AD44D4F95}" srcOrd="19" destOrd="0" presId="urn:microsoft.com/office/officeart/2005/8/layout/list1"/>
    <dgm:cxn modelId="{01E7F1A1-7F1E-422D-BAA5-B7628C5E958C}" type="presParOf" srcId="{93AA44F8-E7FE-444F-B296-10EE01F27595}" destId="{2AEBE95E-9750-4164-AA5B-B10DACC340F9}" srcOrd="20" destOrd="0" presId="urn:microsoft.com/office/officeart/2005/8/layout/list1"/>
    <dgm:cxn modelId="{5A3925DE-30ED-4BD2-8E96-E1E5D4388DED}" type="presParOf" srcId="{2AEBE95E-9750-4164-AA5B-B10DACC340F9}" destId="{3AC821AE-03C1-4D59-A047-B892A272FE40}" srcOrd="0" destOrd="0" presId="urn:microsoft.com/office/officeart/2005/8/layout/list1"/>
    <dgm:cxn modelId="{297E5636-0B26-4A7F-8246-98F8143F961F}" type="presParOf" srcId="{2AEBE95E-9750-4164-AA5B-B10DACC340F9}" destId="{849C6263-2882-4B90-8D9E-0B9C370CEEE4}" srcOrd="1" destOrd="0" presId="urn:microsoft.com/office/officeart/2005/8/layout/list1"/>
    <dgm:cxn modelId="{3B29A654-FE6A-4149-A933-276381717FD6}" type="presParOf" srcId="{93AA44F8-E7FE-444F-B296-10EE01F27595}" destId="{2DC0BB74-3D78-4A46-B343-E4AA34EC35A6}" srcOrd="21" destOrd="0" presId="urn:microsoft.com/office/officeart/2005/8/layout/list1"/>
    <dgm:cxn modelId="{54E98EA5-1B67-4EEA-8275-084F04934D31}" type="presParOf" srcId="{93AA44F8-E7FE-444F-B296-10EE01F27595}" destId="{008BC4C6-1306-4539-BE9F-0584F5990CFA}" srcOrd="22" destOrd="0" presId="urn:microsoft.com/office/officeart/2005/8/layout/list1"/>
    <dgm:cxn modelId="{6524B81C-7FB8-41B8-A281-8E22DA058064}" type="presParOf" srcId="{93AA44F8-E7FE-444F-B296-10EE01F27595}" destId="{C3E672B3-1992-4BE4-871D-F8F8043EFFA5}" srcOrd="23" destOrd="0" presId="urn:microsoft.com/office/officeart/2005/8/layout/list1"/>
    <dgm:cxn modelId="{5EF1643D-B6BF-4696-8643-1E4F1C52163A}" type="presParOf" srcId="{93AA44F8-E7FE-444F-B296-10EE01F27595}" destId="{B8E49316-60D1-4A26-AB46-8A524D89AAD0}" srcOrd="24" destOrd="0" presId="urn:microsoft.com/office/officeart/2005/8/layout/list1"/>
    <dgm:cxn modelId="{747F1B62-852B-4D84-8C14-FD8EE94AFE7C}" type="presParOf" srcId="{B8E49316-60D1-4A26-AB46-8A524D89AAD0}" destId="{51EA8ADD-A2CF-400C-BF74-DF37C670423C}" srcOrd="0" destOrd="0" presId="urn:microsoft.com/office/officeart/2005/8/layout/list1"/>
    <dgm:cxn modelId="{42F9B673-F5D2-4665-8A02-953D6ACB363A}" type="presParOf" srcId="{B8E49316-60D1-4A26-AB46-8A524D89AAD0}" destId="{AB1105D1-8246-4FE5-91B5-57AF96516058}" srcOrd="1" destOrd="0" presId="urn:microsoft.com/office/officeart/2005/8/layout/list1"/>
    <dgm:cxn modelId="{D26D8757-E484-487F-AC4D-26F47DF3BBC6}" type="presParOf" srcId="{93AA44F8-E7FE-444F-B296-10EE01F27595}" destId="{B9A9E55A-B299-4760-A7C0-FD561C77B1A4}" srcOrd="25" destOrd="0" presId="urn:microsoft.com/office/officeart/2005/8/layout/list1"/>
    <dgm:cxn modelId="{B9909BCB-7EDE-436E-91DD-F7340F0CB5C0}" type="presParOf" srcId="{93AA44F8-E7FE-444F-B296-10EE01F27595}" destId="{D77916A8-1156-4489-B58A-7458EFC91904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4703A4-E54B-4390-B99E-513977B6666B}" type="doc">
      <dgm:prSet loTypeId="urn:microsoft.com/office/officeart/2005/8/layout/hierarchy1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1DA2A8A-DE67-438E-BA15-2A939550081A}">
      <dgm:prSet phldrT="[Текст]"/>
      <dgm:spPr>
        <a:xfrm>
          <a:off x="3142807" y="168481"/>
          <a:ext cx="1565251" cy="993934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uk-UA" dirty="0" smtClean="0">
              <a:latin typeface="Calibri"/>
              <a:ea typeface="+mn-ea"/>
              <a:cs typeface="+mn-cs"/>
            </a:rPr>
            <a:t>Організація роботи з учнями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EC72ECC1-90D5-4A16-806E-5CACAE10187A}" type="parTrans" cxnId="{39C3EF26-0B92-481C-B5EC-0F09497ECEE5}">
      <dgm:prSet/>
      <dgm:spPr/>
      <dgm:t>
        <a:bodyPr/>
        <a:lstStyle/>
        <a:p>
          <a:endParaRPr lang="ru-RU"/>
        </a:p>
      </dgm:t>
    </dgm:pt>
    <dgm:pt modelId="{7EEAFA13-EDD6-41CE-908D-92F8812F4FEC}" type="sibTrans" cxnId="{39C3EF26-0B92-481C-B5EC-0F09497ECEE5}">
      <dgm:prSet/>
      <dgm:spPr/>
      <dgm:t>
        <a:bodyPr/>
        <a:lstStyle/>
        <a:p>
          <a:endParaRPr lang="ru-RU"/>
        </a:p>
      </dgm:t>
    </dgm:pt>
    <dgm:pt modelId="{8C5D12EE-0F83-4E20-9A23-585126053FD7}">
      <dgm:prSet phldrT="[Текст]"/>
      <dgm:spPr>
        <a:xfrm>
          <a:off x="1707994" y="1617643"/>
          <a:ext cx="1565251" cy="993934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uk-UA" smtClean="0">
              <a:latin typeface="Calibri"/>
              <a:ea typeface="+mn-ea"/>
              <a:cs typeface="+mn-cs"/>
            </a:rPr>
            <a:t>Вивчення рівня вихованості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C3C277C4-EBB5-4541-A52A-FCF3830996E7}" type="parTrans" cxnId="{18E44D9E-B632-4235-9D45-6BE775F61511}">
      <dgm:prSet/>
      <dgm:spPr>
        <a:xfrm>
          <a:off x="2316703" y="997194"/>
          <a:ext cx="1434813" cy="455227"/>
        </a:xfrm>
        <a:custGeom>
          <a:avLst/>
          <a:gdLst/>
          <a:ahLst/>
          <a:cxnLst/>
          <a:rect l="0" t="0" r="0" b="0"/>
          <a:pathLst>
            <a:path>
              <a:moveTo>
                <a:pt x="1434813" y="0"/>
              </a:moveTo>
              <a:lnTo>
                <a:pt x="1434813" y="310224"/>
              </a:lnTo>
              <a:lnTo>
                <a:pt x="0" y="310224"/>
              </a:lnTo>
              <a:lnTo>
                <a:pt x="0" y="45522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26800CA7-B427-4C33-A6F3-A8AC98791E9C}" type="sibTrans" cxnId="{18E44D9E-B632-4235-9D45-6BE775F61511}">
      <dgm:prSet/>
      <dgm:spPr/>
      <dgm:t>
        <a:bodyPr/>
        <a:lstStyle/>
        <a:p>
          <a:endParaRPr lang="ru-RU"/>
        </a:p>
      </dgm:t>
    </dgm:pt>
    <dgm:pt modelId="{EB4CCCC6-F00C-44BC-854F-D5A139CBB76A}">
      <dgm:prSet phldrT="[Текст]"/>
      <dgm:spPr>
        <a:xfrm>
          <a:off x="751451" y="3066805"/>
          <a:ext cx="1565251" cy="993934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uk-UA" smtClean="0">
              <a:latin typeface="Calibri"/>
              <a:ea typeface="+mn-ea"/>
              <a:cs typeface="+mn-cs"/>
            </a:rPr>
            <a:t>Анкетування 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33A4A011-0970-4EE0-831C-D65FAB1C31CB}" type="parTrans" cxnId="{D642CF67-1C77-47D1-9E06-2079FD4B418F}">
      <dgm:prSet/>
      <dgm:spPr>
        <a:xfrm>
          <a:off x="1360160" y="2446356"/>
          <a:ext cx="956542" cy="455227"/>
        </a:xfrm>
        <a:custGeom>
          <a:avLst/>
          <a:gdLst/>
          <a:ahLst/>
          <a:cxnLst/>
          <a:rect l="0" t="0" r="0" b="0"/>
          <a:pathLst>
            <a:path>
              <a:moveTo>
                <a:pt x="956542" y="0"/>
              </a:moveTo>
              <a:lnTo>
                <a:pt x="956542" y="310224"/>
              </a:lnTo>
              <a:lnTo>
                <a:pt x="0" y="310224"/>
              </a:lnTo>
              <a:lnTo>
                <a:pt x="0" y="45522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5850E7BB-4321-4494-A42F-1D3338871871}" type="sibTrans" cxnId="{D642CF67-1C77-47D1-9E06-2079FD4B418F}">
      <dgm:prSet/>
      <dgm:spPr/>
      <dgm:t>
        <a:bodyPr/>
        <a:lstStyle/>
        <a:p>
          <a:endParaRPr lang="ru-RU"/>
        </a:p>
      </dgm:t>
    </dgm:pt>
    <dgm:pt modelId="{7BA999B3-350A-4733-A26E-DC0F8816FAB2}">
      <dgm:prSet phldrT="[Текст]"/>
      <dgm:spPr>
        <a:xfrm>
          <a:off x="2664536" y="3066805"/>
          <a:ext cx="1565251" cy="993934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uk-UA" smtClean="0">
              <a:latin typeface="Calibri"/>
              <a:ea typeface="+mn-ea"/>
              <a:cs typeface="+mn-cs"/>
            </a:rPr>
            <a:t>діагностування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124CA0FD-ABC6-45FB-B1BC-9631E2B44444}" type="parTrans" cxnId="{982DB98E-ADA5-4FDB-9CFA-39142DDF7ECD}">
      <dgm:prSet/>
      <dgm:spPr>
        <a:xfrm>
          <a:off x="2316703" y="2446356"/>
          <a:ext cx="956542" cy="455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224"/>
              </a:lnTo>
              <a:lnTo>
                <a:pt x="956542" y="310224"/>
              </a:lnTo>
              <a:lnTo>
                <a:pt x="956542" y="45522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B6362B2-FAF5-4355-82F3-B2BE485CD3B8}" type="sibTrans" cxnId="{982DB98E-ADA5-4FDB-9CFA-39142DDF7ECD}">
      <dgm:prSet/>
      <dgm:spPr/>
      <dgm:t>
        <a:bodyPr/>
        <a:lstStyle/>
        <a:p>
          <a:endParaRPr lang="ru-RU"/>
        </a:p>
      </dgm:t>
    </dgm:pt>
    <dgm:pt modelId="{625314A6-DF05-4C5A-8E99-170C2BAAFAAF}">
      <dgm:prSet phldrT="[Текст]"/>
      <dgm:spPr>
        <a:xfrm>
          <a:off x="4577621" y="1617643"/>
          <a:ext cx="1565251" cy="993934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uk-UA" smtClean="0">
              <a:latin typeface="Calibri"/>
              <a:ea typeface="+mn-ea"/>
              <a:cs typeface="+mn-cs"/>
            </a:rPr>
            <a:t>Зайнятість учнів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43A75FC7-FE87-4AC8-9C44-F0BDC2D0B4AB}" type="parTrans" cxnId="{BBEFB85D-BC61-4079-B2C1-2409BBD1CACE}">
      <dgm:prSet/>
      <dgm:spPr>
        <a:xfrm>
          <a:off x="3751516" y="997194"/>
          <a:ext cx="1434813" cy="455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224"/>
              </a:lnTo>
              <a:lnTo>
                <a:pt x="1434813" y="310224"/>
              </a:lnTo>
              <a:lnTo>
                <a:pt x="1434813" y="45522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10E48A69-E522-4075-808B-A17BB8C809AE}" type="sibTrans" cxnId="{BBEFB85D-BC61-4079-B2C1-2409BBD1CACE}">
      <dgm:prSet/>
      <dgm:spPr/>
      <dgm:t>
        <a:bodyPr/>
        <a:lstStyle/>
        <a:p>
          <a:endParaRPr lang="ru-RU"/>
        </a:p>
      </dgm:t>
    </dgm:pt>
    <dgm:pt modelId="{CE41F01D-9611-4732-91E5-6EBD7DD381FD}">
      <dgm:prSet phldrT="[Текст]"/>
      <dgm:spPr>
        <a:xfrm>
          <a:off x="4577621" y="3066805"/>
          <a:ext cx="1565251" cy="993934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uk-UA" smtClean="0">
              <a:latin typeface="Calibri"/>
              <a:ea typeface="+mn-ea"/>
              <a:cs typeface="+mn-cs"/>
            </a:rPr>
            <a:t>Індивідуальні картки спостережень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A67275B4-712D-4B1C-A01F-199B75F64415}" type="parTrans" cxnId="{35E19D28-B610-4E9D-B695-424B5E8E62DD}">
      <dgm:prSet/>
      <dgm:spPr>
        <a:xfrm>
          <a:off x="5140610" y="2446356"/>
          <a:ext cx="91440" cy="4552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22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08DA0A5A-56C1-4FF8-9E17-4907540B755D}" type="sibTrans" cxnId="{35E19D28-B610-4E9D-B695-424B5E8E62DD}">
      <dgm:prSet/>
      <dgm:spPr/>
      <dgm:t>
        <a:bodyPr/>
        <a:lstStyle/>
        <a:p>
          <a:endParaRPr lang="ru-RU"/>
        </a:p>
      </dgm:t>
    </dgm:pt>
    <dgm:pt modelId="{533F9F4F-9D11-4CB7-90D4-C2783138852C}" type="pres">
      <dgm:prSet presAssocID="{574703A4-E54B-4390-B99E-513977B6666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82A1566-7D45-4A41-AF99-24D576F6F3CA}" type="pres">
      <dgm:prSet presAssocID="{91DA2A8A-DE67-438E-BA15-2A939550081A}" presName="hierRoot1" presStyleCnt="0"/>
      <dgm:spPr/>
      <dgm:t>
        <a:bodyPr/>
        <a:lstStyle/>
        <a:p>
          <a:endParaRPr lang="ru-RU"/>
        </a:p>
      </dgm:t>
    </dgm:pt>
    <dgm:pt modelId="{60AAC8A3-D3BA-4130-AF32-2B5B2AB2BE3C}" type="pres">
      <dgm:prSet presAssocID="{91DA2A8A-DE67-438E-BA15-2A939550081A}" presName="composite" presStyleCnt="0"/>
      <dgm:spPr/>
      <dgm:t>
        <a:bodyPr/>
        <a:lstStyle/>
        <a:p>
          <a:endParaRPr lang="ru-RU"/>
        </a:p>
      </dgm:t>
    </dgm:pt>
    <dgm:pt modelId="{2808A67D-D503-4E6B-841F-7E33B8C31AD8}" type="pres">
      <dgm:prSet presAssocID="{91DA2A8A-DE67-438E-BA15-2A939550081A}" presName="background" presStyleLbl="node0" presStyleIdx="0" presStyleCnt="1"/>
      <dgm:spPr>
        <a:xfrm>
          <a:off x="2968891" y="3260"/>
          <a:ext cx="1565251" cy="99393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8EB7CA6-9255-4B8C-A681-92414D1ECE1D}" type="pres">
      <dgm:prSet presAssocID="{91DA2A8A-DE67-438E-BA15-2A939550081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C6EE3A-717A-43BC-8175-A81E20D214B2}" type="pres">
      <dgm:prSet presAssocID="{91DA2A8A-DE67-438E-BA15-2A939550081A}" presName="hierChild2" presStyleCnt="0"/>
      <dgm:spPr/>
      <dgm:t>
        <a:bodyPr/>
        <a:lstStyle/>
        <a:p>
          <a:endParaRPr lang="ru-RU"/>
        </a:p>
      </dgm:t>
    </dgm:pt>
    <dgm:pt modelId="{6256829B-0185-47FA-B872-F03099F8B662}" type="pres">
      <dgm:prSet presAssocID="{C3C277C4-EBB5-4541-A52A-FCF3830996E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BE52B8E-E3CF-4447-845A-9A9FCC77946D}" type="pres">
      <dgm:prSet presAssocID="{8C5D12EE-0F83-4E20-9A23-585126053FD7}" presName="hierRoot2" presStyleCnt="0"/>
      <dgm:spPr/>
      <dgm:t>
        <a:bodyPr/>
        <a:lstStyle/>
        <a:p>
          <a:endParaRPr lang="ru-RU"/>
        </a:p>
      </dgm:t>
    </dgm:pt>
    <dgm:pt modelId="{E6414B51-7D56-4730-8933-C748A9819FC0}" type="pres">
      <dgm:prSet presAssocID="{8C5D12EE-0F83-4E20-9A23-585126053FD7}" presName="composite2" presStyleCnt="0"/>
      <dgm:spPr/>
      <dgm:t>
        <a:bodyPr/>
        <a:lstStyle/>
        <a:p>
          <a:endParaRPr lang="ru-RU"/>
        </a:p>
      </dgm:t>
    </dgm:pt>
    <dgm:pt modelId="{8D6F34FB-0FBC-4B49-9F70-EC4CCB8A8682}" type="pres">
      <dgm:prSet presAssocID="{8C5D12EE-0F83-4E20-9A23-585126053FD7}" presName="background2" presStyleLbl="node2" presStyleIdx="0" presStyleCnt="2"/>
      <dgm:spPr>
        <a:xfrm>
          <a:off x="1534077" y="1452422"/>
          <a:ext cx="1565251" cy="993934"/>
        </a:xfrm>
        <a:prstGeom prst="roundRect">
          <a:avLst>
            <a:gd name="adj" fmla="val 10000"/>
          </a:avLst>
        </a:prstGeom>
        <a:solidFill>
          <a:srgbClr val="FFFF00"/>
        </a:solidFill>
      </dgm:spPr>
      <dgm:t>
        <a:bodyPr/>
        <a:lstStyle/>
        <a:p>
          <a:endParaRPr lang="ru-RU"/>
        </a:p>
      </dgm:t>
    </dgm:pt>
    <dgm:pt modelId="{0CF7933D-A8A5-46AF-97A4-5FC9694A8FED}" type="pres">
      <dgm:prSet presAssocID="{8C5D12EE-0F83-4E20-9A23-585126053FD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09A54C-8083-46FE-9994-E3D20E9B7784}" type="pres">
      <dgm:prSet presAssocID="{8C5D12EE-0F83-4E20-9A23-585126053FD7}" presName="hierChild3" presStyleCnt="0"/>
      <dgm:spPr/>
      <dgm:t>
        <a:bodyPr/>
        <a:lstStyle/>
        <a:p>
          <a:endParaRPr lang="ru-RU"/>
        </a:p>
      </dgm:t>
    </dgm:pt>
    <dgm:pt modelId="{334E29E8-2AE3-4735-A238-4723DCF8A87C}" type="pres">
      <dgm:prSet presAssocID="{33A4A011-0970-4EE0-831C-D65FAB1C31CB}" presName="Name17" presStyleLbl="parChTrans1D3" presStyleIdx="0" presStyleCnt="3"/>
      <dgm:spPr/>
      <dgm:t>
        <a:bodyPr/>
        <a:lstStyle/>
        <a:p>
          <a:endParaRPr lang="ru-RU"/>
        </a:p>
      </dgm:t>
    </dgm:pt>
    <dgm:pt modelId="{ADE2D54B-C6A3-46AC-847B-DA5E100F95B0}" type="pres">
      <dgm:prSet presAssocID="{EB4CCCC6-F00C-44BC-854F-D5A139CBB76A}" presName="hierRoot3" presStyleCnt="0"/>
      <dgm:spPr/>
      <dgm:t>
        <a:bodyPr/>
        <a:lstStyle/>
        <a:p>
          <a:endParaRPr lang="ru-RU"/>
        </a:p>
      </dgm:t>
    </dgm:pt>
    <dgm:pt modelId="{BBAD2934-D90F-46D1-B11E-9256ED032138}" type="pres">
      <dgm:prSet presAssocID="{EB4CCCC6-F00C-44BC-854F-D5A139CBB76A}" presName="composite3" presStyleCnt="0"/>
      <dgm:spPr/>
      <dgm:t>
        <a:bodyPr/>
        <a:lstStyle/>
        <a:p>
          <a:endParaRPr lang="ru-RU"/>
        </a:p>
      </dgm:t>
    </dgm:pt>
    <dgm:pt modelId="{5084E3FC-37AB-42D2-8D67-0D304A17301F}" type="pres">
      <dgm:prSet presAssocID="{EB4CCCC6-F00C-44BC-854F-D5A139CBB76A}" presName="background3" presStyleLbl="node3" presStyleIdx="0" presStyleCnt="3"/>
      <dgm:spPr>
        <a:xfrm>
          <a:off x="577535" y="2901584"/>
          <a:ext cx="1565251" cy="99393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7BBDEC7-8F7F-4EC4-9041-9654D9811B30}" type="pres">
      <dgm:prSet presAssocID="{EB4CCCC6-F00C-44BC-854F-D5A139CBB76A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B69BAC-B5DA-4299-8E95-4D16889C36FA}" type="pres">
      <dgm:prSet presAssocID="{EB4CCCC6-F00C-44BC-854F-D5A139CBB76A}" presName="hierChild4" presStyleCnt="0"/>
      <dgm:spPr/>
      <dgm:t>
        <a:bodyPr/>
        <a:lstStyle/>
        <a:p>
          <a:endParaRPr lang="ru-RU"/>
        </a:p>
      </dgm:t>
    </dgm:pt>
    <dgm:pt modelId="{26EF0808-C529-455D-B63C-3088E235083D}" type="pres">
      <dgm:prSet presAssocID="{124CA0FD-ABC6-45FB-B1BC-9631E2B44444}" presName="Name17" presStyleLbl="parChTrans1D3" presStyleIdx="1" presStyleCnt="3"/>
      <dgm:spPr/>
      <dgm:t>
        <a:bodyPr/>
        <a:lstStyle/>
        <a:p>
          <a:endParaRPr lang="ru-RU"/>
        </a:p>
      </dgm:t>
    </dgm:pt>
    <dgm:pt modelId="{FA0595A5-E358-41E0-89D5-60516904885B}" type="pres">
      <dgm:prSet presAssocID="{7BA999B3-350A-4733-A26E-DC0F8816FAB2}" presName="hierRoot3" presStyleCnt="0"/>
      <dgm:spPr/>
      <dgm:t>
        <a:bodyPr/>
        <a:lstStyle/>
        <a:p>
          <a:endParaRPr lang="ru-RU"/>
        </a:p>
      </dgm:t>
    </dgm:pt>
    <dgm:pt modelId="{0528F222-3424-4CCB-9E47-CAE289BAA132}" type="pres">
      <dgm:prSet presAssocID="{7BA999B3-350A-4733-A26E-DC0F8816FAB2}" presName="composite3" presStyleCnt="0"/>
      <dgm:spPr/>
      <dgm:t>
        <a:bodyPr/>
        <a:lstStyle/>
        <a:p>
          <a:endParaRPr lang="ru-RU"/>
        </a:p>
      </dgm:t>
    </dgm:pt>
    <dgm:pt modelId="{04D27949-EE5A-4153-8B03-34A12626FDD1}" type="pres">
      <dgm:prSet presAssocID="{7BA999B3-350A-4733-A26E-DC0F8816FAB2}" presName="background3" presStyleLbl="node3" presStyleIdx="1" presStyleCnt="3"/>
      <dgm:spPr>
        <a:xfrm>
          <a:off x="2490619" y="2901584"/>
          <a:ext cx="1565251" cy="99393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6DBCA302-0087-4763-BDF8-928D269C733F}" type="pres">
      <dgm:prSet presAssocID="{7BA999B3-350A-4733-A26E-DC0F8816FAB2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9E2164-D543-454E-B74F-2733243C46BD}" type="pres">
      <dgm:prSet presAssocID="{7BA999B3-350A-4733-A26E-DC0F8816FAB2}" presName="hierChild4" presStyleCnt="0"/>
      <dgm:spPr/>
      <dgm:t>
        <a:bodyPr/>
        <a:lstStyle/>
        <a:p>
          <a:endParaRPr lang="ru-RU"/>
        </a:p>
      </dgm:t>
    </dgm:pt>
    <dgm:pt modelId="{EE3E62F6-2CFE-465C-8335-E2267A0038E0}" type="pres">
      <dgm:prSet presAssocID="{43A75FC7-FE87-4AC8-9C44-F0BDC2D0B4A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86A650F-66BE-4E1D-82BB-8FB72A8B55C6}" type="pres">
      <dgm:prSet presAssocID="{625314A6-DF05-4C5A-8E99-170C2BAAFAAF}" presName="hierRoot2" presStyleCnt="0"/>
      <dgm:spPr/>
      <dgm:t>
        <a:bodyPr/>
        <a:lstStyle/>
        <a:p>
          <a:endParaRPr lang="ru-RU"/>
        </a:p>
      </dgm:t>
    </dgm:pt>
    <dgm:pt modelId="{BAD5237B-B44F-44ED-929C-715C7CEF08ED}" type="pres">
      <dgm:prSet presAssocID="{625314A6-DF05-4C5A-8E99-170C2BAAFAAF}" presName="composite2" presStyleCnt="0"/>
      <dgm:spPr/>
      <dgm:t>
        <a:bodyPr/>
        <a:lstStyle/>
        <a:p>
          <a:endParaRPr lang="ru-RU"/>
        </a:p>
      </dgm:t>
    </dgm:pt>
    <dgm:pt modelId="{5D74D939-DB82-4DE2-BDAF-9DE3BC7259D5}" type="pres">
      <dgm:prSet presAssocID="{625314A6-DF05-4C5A-8E99-170C2BAAFAAF}" presName="background2" presStyleLbl="node2" presStyleIdx="1" presStyleCnt="2"/>
      <dgm:spPr>
        <a:xfrm>
          <a:off x="4403704" y="1452422"/>
          <a:ext cx="1565251" cy="993934"/>
        </a:xfrm>
        <a:prstGeom prst="roundRect">
          <a:avLst>
            <a:gd name="adj" fmla="val 10000"/>
          </a:avLst>
        </a:prstGeom>
        <a:solidFill>
          <a:srgbClr val="FFFF00"/>
        </a:solidFill>
      </dgm:spPr>
      <dgm:t>
        <a:bodyPr/>
        <a:lstStyle/>
        <a:p>
          <a:endParaRPr lang="ru-RU"/>
        </a:p>
      </dgm:t>
    </dgm:pt>
    <dgm:pt modelId="{409130E3-5D93-4D65-A6FD-2D92585D6B34}" type="pres">
      <dgm:prSet presAssocID="{625314A6-DF05-4C5A-8E99-170C2BAAFAA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B7E2E8-C829-440A-8BA6-665485C28862}" type="pres">
      <dgm:prSet presAssocID="{625314A6-DF05-4C5A-8E99-170C2BAAFAAF}" presName="hierChild3" presStyleCnt="0"/>
      <dgm:spPr/>
      <dgm:t>
        <a:bodyPr/>
        <a:lstStyle/>
        <a:p>
          <a:endParaRPr lang="ru-RU"/>
        </a:p>
      </dgm:t>
    </dgm:pt>
    <dgm:pt modelId="{B7D829D7-DF28-418A-8327-CC25CE7EB52D}" type="pres">
      <dgm:prSet presAssocID="{A67275B4-712D-4B1C-A01F-199B75F64415}" presName="Name17" presStyleLbl="parChTrans1D3" presStyleIdx="2" presStyleCnt="3"/>
      <dgm:spPr/>
      <dgm:t>
        <a:bodyPr/>
        <a:lstStyle/>
        <a:p>
          <a:endParaRPr lang="ru-RU"/>
        </a:p>
      </dgm:t>
    </dgm:pt>
    <dgm:pt modelId="{61E40E59-32B7-4666-859A-8E002796845F}" type="pres">
      <dgm:prSet presAssocID="{CE41F01D-9611-4732-91E5-6EBD7DD381FD}" presName="hierRoot3" presStyleCnt="0"/>
      <dgm:spPr/>
      <dgm:t>
        <a:bodyPr/>
        <a:lstStyle/>
        <a:p>
          <a:endParaRPr lang="ru-RU"/>
        </a:p>
      </dgm:t>
    </dgm:pt>
    <dgm:pt modelId="{55F40CA4-C7EB-4E9C-936F-964AB9272408}" type="pres">
      <dgm:prSet presAssocID="{CE41F01D-9611-4732-91E5-6EBD7DD381FD}" presName="composite3" presStyleCnt="0"/>
      <dgm:spPr/>
      <dgm:t>
        <a:bodyPr/>
        <a:lstStyle/>
        <a:p>
          <a:endParaRPr lang="ru-RU"/>
        </a:p>
      </dgm:t>
    </dgm:pt>
    <dgm:pt modelId="{EFE3E6EC-013A-4C08-AD3C-5B4E6D364835}" type="pres">
      <dgm:prSet presAssocID="{CE41F01D-9611-4732-91E5-6EBD7DD381FD}" presName="background3" presStyleLbl="node3" presStyleIdx="2" presStyleCnt="3"/>
      <dgm:spPr>
        <a:xfrm>
          <a:off x="4403704" y="2901584"/>
          <a:ext cx="1565251" cy="99393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6B651315-428C-4E86-8D88-103EBEE263DD}" type="pres">
      <dgm:prSet presAssocID="{CE41F01D-9611-4732-91E5-6EBD7DD381FD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881FC8-8E70-4FE7-B33F-DC20D5EB1FF4}" type="pres">
      <dgm:prSet presAssocID="{CE41F01D-9611-4732-91E5-6EBD7DD381FD}" presName="hierChild4" presStyleCnt="0"/>
      <dgm:spPr/>
      <dgm:t>
        <a:bodyPr/>
        <a:lstStyle/>
        <a:p>
          <a:endParaRPr lang="ru-RU"/>
        </a:p>
      </dgm:t>
    </dgm:pt>
  </dgm:ptLst>
  <dgm:cxnLst>
    <dgm:cxn modelId="{02F5CDC5-0439-49D3-A463-EC14A92424D0}" type="presOf" srcId="{8C5D12EE-0F83-4E20-9A23-585126053FD7}" destId="{0CF7933D-A8A5-46AF-97A4-5FC9694A8FED}" srcOrd="0" destOrd="0" presId="urn:microsoft.com/office/officeart/2005/8/layout/hierarchy1"/>
    <dgm:cxn modelId="{0A3438D5-BE95-41A5-B14D-B44BC34BBFCC}" type="presOf" srcId="{7BA999B3-350A-4733-A26E-DC0F8816FAB2}" destId="{6DBCA302-0087-4763-BDF8-928D269C733F}" srcOrd="0" destOrd="0" presId="urn:microsoft.com/office/officeart/2005/8/layout/hierarchy1"/>
    <dgm:cxn modelId="{35E19D28-B610-4E9D-B695-424B5E8E62DD}" srcId="{625314A6-DF05-4C5A-8E99-170C2BAAFAAF}" destId="{CE41F01D-9611-4732-91E5-6EBD7DD381FD}" srcOrd="0" destOrd="0" parTransId="{A67275B4-712D-4B1C-A01F-199B75F64415}" sibTransId="{08DA0A5A-56C1-4FF8-9E17-4907540B755D}"/>
    <dgm:cxn modelId="{18E44D9E-B632-4235-9D45-6BE775F61511}" srcId="{91DA2A8A-DE67-438E-BA15-2A939550081A}" destId="{8C5D12EE-0F83-4E20-9A23-585126053FD7}" srcOrd="0" destOrd="0" parTransId="{C3C277C4-EBB5-4541-A52A-FCF3830996E7}" sibTransId="{26800CA7-B427-4C33-A6F3-A8AC98791E9C}"/>
    <dgm:cxn modelId="{5D11AA57-B935-4753-BBE6-F8DD13A3AA87}" type="presOf" srcId="{EB4CCCC6-F00C-44BC-854F-D5A139CBB76A}" destId="{37BBDEC7-8F7F-4EC4-9041-9654D9811B30}" srcOrd="0" destOrd="0" presId="urn:microsoft.com/office/officeart/2005/8/layout/hierarchy1"/>
    <dgm:cxn modelId="{AFA72B3F-E247-47F4-A1C9-54232ECE6BB3}" type="presOf" srcId="{574703A4-E54B-4390-B99E-513977B6666B}" destId="{533F9F4F-9D11-4CB7-90D4-C2783138852C}" srcOrd="0" destOrd="0" presId="urn:microsoft.com/office/officeart/2005/8/layout/hierarchy1"/>
    <dgm:cxn modelId="{90C3A23A-50D2-42F2-9A2C-F0D6B6449918}" type="presOf" srcId="{43A75FC7-FE87-4AC8-9C44-F0BDC2D0B4AB}" destId="{EE3E62F6-2CFE-465C-8335-E2267A0038E0}" srcOrd="0" destOrd="0" presId="urn:microsoft.com/office/officeart/2005/8/layout/hierarchy1"/>
    <dgm:cxn modelId="{DA5CA000-D712-4DCD-ACB2-408EEB4518C4}" type="presOf" srcId="{C3C277C4-EBB5-4541-A52A-FCF3830996E7}" destId="{6256829B-0185-47FA-B872-F03099F8B662}" srcOrd="0" destOrd="0" presId="urn:microsoft.com/office/officeart/2005/8/layout/hierarchy1"/>
    <dgm:cxn modelId="{A3B9DCE6-1205-4744-B745-BEB2EE6A0549}" type="presOf" srcId="{A67275B4-712D-4B1C-A01F-199B75F64415}" destId="{B7D829D7-DF28-418A-8327-CC25CE7EB52D}" srcOrd="0" destOrd="0" presId="urn:microsoft.com/office/officeart/2005/8/layout/hierarchy1"/>
    <dgm:cxn modelId="{2DABF501-2EFF-4E92-820A-23AA9BCAC1ED}" type="presOf" srcId="{124CA0FD-ABC6-45FB-B1BC-9631E2B44444}" destId="{26EF0808-C529-455D-B63C-3088E235083D}" srcOrd="0" destOrd="0" presId="urn:microsoft.com/office/officeart/2005/8/layout/hierarchy1"/>
    <dgm:cxn modelId="{29EBF80B-C1F9-4649-945F-DBE2888B8905}" type="presOf" srcId="{91DA2A8A-DE67-438E-BA15-2A939550081A}" destId="{48EB7CA6-9255-4B8C-A681-92414D1ECE1D}" srcOrd="0" destOrd="0" presId="urn:microsoft.com/office/officeart/2005/8/layout/hierarchy1"/>
    <dgm:cxn modelId="{BBEFB85D-BC61-4079-B2C1-2409BBD1CACE}" srcId="{91DA2A8A-DE67-438E-BA15-2A939550081A}" destId="{625314A6-DF05-4C5A-8E99-170C2BAAFAAF}" srcOrd="1" destOrd="0" parTransId="{43A75FC7-FE87-4AC8-9C44-F0BDC2D0B4AB}" sibTransId="{10E48A69-E522-4075-808B-A17BB8C809AE}"/>
    <dgm:cxn modelId="{7E7C5E3E-14EF-4B70-932B-DFE23FA7C261}" type="presOf" srcId="{625314A6-DF05-4C5A-8E99-170C2BAAFAAF}" destId="{409130E3-5D93-4D65-A6FD-2D92585D6B34}" srcOrd="0" destOrd="0" presId="urn:microsoft.com/office/officeart/2005/8/layout/hierarchy1"/>
    <dgm:cxn modelId="{0401CFF2-F44B-41F5-A4E0-A84C6EC7C469}" type="presOf" srcId="{33A4A011-0970-4EE0-831C-D65FAB1C31CB}" destId="{334E29E8-2AE3-4735-A238-4723DCF8A87C}" srcOrd="0" destOrd="0" presId="urn:microsoft.com/office/officeart/2005/8/layout/hierarchy1"/>
    <dgm:cxn modelId="{D642CF67-1C77-47D1-9E06-2079FD4B418F}" srcId="{8C5D12EE-0F83-4E20-9A23-585126053FD7}" destId="{EB4CCCC6-F00C-44BC-854F-D5A139CBB76A}" srcOrd="0" destOrd="0" parTransId="{33A4A011-0970-4EE0-831C-D65FAB1C31CB}" sibTransId="{5850E7BB-4321-4494-A42F-1D3338871871}"/>
    <dgm:cxn modelId="{1F1481E3-4F5F-4240-955C-D1835D005629}" type="presOf" srcId="{CE41F01D-9611-4732-91E5-6EBD7DD381FD}" destId="{6B651315-428C-4E86-8D88-103EBEE263DD}" srcOrd="0" destOrd="0" presId="urn:microsoft.com/office/officeart/2005/8/layout/hierarchy1"/>
    <dgm:cxn modelId="{39C3EF26-0B92-481C-B5EC-0F09497ECEE5}" srcId="{574703A4-E54B-4390-B99E-513977B6666B}" destId="{91DA2A8A-DE67-438E-BA15-2A939550081A}" srcOrd="0" destOrd="0" parTransId="{EC72ECC1-90D5-4A16-806E-5CACAE10187A}" sibTransId="{7EEAFA13-EDD6-41CE-908D-92F8812F4FEC}"/>
    <dgm:cxn modelId="{982DB98E-ADA5-4FDB-9CFA-39142DDF7ECD}" srcId="{8C5D12EE-0F83-4E20-9A23-585126053FD7}" destId="{7BA999B3-350A-4733-A26E-DC0F8816FAB2}" srcOrd="1" destOrd="0" parTransId="{124CA0FD-ABC6-45FB-B1BC-9631E2B44444}" sibTransId="{FB6362B2-FAF5-4355-82F3-B2BE485CD3B8}"/>
    <dgm:cxn modelId="{EE7CEBD8-27DA-4C96-9894-E0FC3AF0ACB0}" type="presParOf" srcId="{533F9F4F-9D11-4CB7-90D4-C2783138852C}" destId="{982A1566-7D45-4A41-AF99-24D576F6F3CA}" srcOrd="0" destOrd="0" presId="urn:microsoft.com/office/officeart/2005/8/layout/hierarchy1"/>
    <dgm:cxn modelId="{4EEDCD83-DCF6-4BCF-B790-1351FF6B35E3}" type="presParOf" srcId="{982A1566-7D45-4A41-AF99-24D576F6F3CA}" destId="{60AAC8A3-D3BA-4130-AF32-2B5B2AB2BE3C}" srcOrd="0" destOrd="0" presId="urn:microsoft.com/office/officeart/2005/8/layout/hierarchy1"/>
    <dgm:cxn modelId="{AE678A01-7F0D-4B2D-A817-BE2B173D74BE}" type="presParOf" srcId="{60AAC8A3-D3BA-4130-AF32-2B5B2AB2BE3C}" destId="{2808A67D-D503-4E6B-841F-7E33B8C31AD8}" srcOrd="0" destOrd="0" presId="urn:microsoft.com/office/officeart/2005/8/layout/hierarchy1"/>
    <dgm:cxn modelId="{675EC86D-4BC9-40CD-ABD1-3C59B3AA90D2}" type="presParOf" srcId="{60AAC8A3-D3BA-4130-AF32-2B5B2AB2BE3C}" destId="{48EB7CA6-9255-4B8C-A681-92414D1ECE1D}" srcOrd="1" destOrd="0" presId="urn:microsoft.com/office/officeart/2005/8/layout/hierarchy1"/>
    <dgm:cxn modelId="{E023D77B-2AAA-4532-A4F6-1700582D686C}" type="presParOf" srcId="{982A1566-7D45-4A41-AF99-24D576F6F3CA}" destId="{2AC6EE3A-717A-43BC-8175-A81E20D214B2}" srcOrd="1" destOrd="0" presId="urn:microsoft.com/office/officeart/2005/8/layout/hierarchy1"/>
    <dgm:cxn modelId="{A361383F-E403-4D43-88B1-2B5C655E4B8B}" type="presParOf" srcId="{2AC6EE3A-717A-43BC-8175-A81E20D214B2}" destId="{6256829B-0185-47FA-B872-F03099F8B662}" srcOrd="0" destOrd="0" presId="urn:microsoft.com/office/officeart/2005/8/layout/hierarchy1"/>
    <dgm:cxn modelId="{BD5BC6D8-5388-4F2E-A0D1-DCFABD7559E4}" type="presParOf" srcId="{2AC6EE3A-717A-43BC-8175-A81E20D214B2}" destId="{8BE52B8E-E3CF-4447-845A-9A9FCC77946D}" srcOrd="1" destOrd="0" presId="urn:microsoft.com/office/officeart/2005/8/layout/hierarchy1"/>
    <dgm:cxn modelId="{0B275E41-0EA7-4F76-A851-87BCD404CA1E}" type="presParOf" srcId="{8BE52B8E-E3CF-4447-845A-9A9FCC77946D}" destId="{E6414B51-7D56-4730-8933-C748A9819FC0}" srcOrd="0" destOrd="0" presId="urn:microsoft.com/office/officeart/2005/8/layout/hierarchy1"/>
    <dgm:cxn modelId="{86309655-8965-43A1-B4B3-63FF70BEF1A0}" type="presParOf" srcId="{E6414B51-7D56-4730-8933-C748A9819FC0}" destId="{8D6F34FB-0FBC-4B49-9F70-EC4CCB8A8682}" srcOrd="0" destOrd="0" presId="urn:microsoft.com/office/officeart/2005/8/layout/hierarchy1"/>
    <dgm:cxn modelId="{B7AC775E-0E3B-484D-95F5-E46499E705F3}" type="presParOf" srcId="{E6414B51-7D56-4730-8933-C748A9819FC0}" destId="{0CF7933D-A8A5-46AF-97A4-5FC9694A8FED}" srcOrd="1" destOrd="0" presId="urn:microsoft.com/office/officeart/2005/8/layout/hierarchy1"/>
    <dgm:cxn modelId="{B5D93B0C-4A67-4095-BF2B-325C32B65C33}" type="presParOf" srcId="{8BE52B8E-E3CF-4447-845A-9A9FCC77946D}" destId="{CD09A54C-8083-46FE-9994-E3D20E9B7784}" srcOrd="1" destOrd="0" presId="urn:microsoft.com/office/officeart/2005/8/layout/hierarchy1"/>
    <dgm:cxn modelId="{2B5D2BE5-1755-4FEA-887C-BF147DE59B0F}" type="presParOf" srcId="{CD09A54C-8083-46FE-9994-E3D20E9B7784}" destId="{334E29E8-2AE3-4735-A238-4723DCF8A87C}" srcOrd="0" destOrd="0" presId="urn:microsoft.com/office/officeart/2005/8/layout/hierarchy1"/>
    <dgm:cxn modelId="{124F06BD-3890-47E2-ABF6-8C929400E4AD}" type="presParOf" srcId="{CD09A54C-8083-46FE-9994-E3D20E9B7784}" destId="{ADE2D54B-C6A3-46AC-847B-DA5E100F95B0}" srcOrd="1" destOrd="0" presId="urn:microsoft.com/office/officeart/2005/8/layout/hierarchy1"/>
    <dgm:cxn modelId="{02E3E030-C6E6-44EF-BAD5-5CF3AA1A5746}" type="presParOf" srcId="{ADE2D54B-C6A3-46AC-847B-DA5E100F95B0}" destId="{BBAD2934-D90F-46D1-B11E-9256ED032138}" srcOrd="0" destOrd="0" presId="urn:microsoft.com/office/officeart/2005/8/layout/hierarchy1"/>
    <dgm:cxn modelId="{2AABEAB7-5E4B-400D-8194-F844C3108F22}" type="presParOf" srcId="{BBAD2934-D90F-46D1-B11E-9256ED032138}" destId="{5084E3FC-37AB-42D2-8D67-0D304A17301F}" srcOrd="0" destOrd="0" presId="urn:microsoft.com/office/officeart/2005/8/layout/hierarchy1"/>
    <dgm:cxn modelId="{A1B960FC-6A53-4D42-BD8E-B77B704F5C88}" type="presParOf" srcId="{BBAD2934-D90F-46D1-B11E-9256ED032138}" destId="{37BBDEC7-8F7F-4EC4-9041-9654D9811B30}" srcOrd="1" destOrd="0" presId="urn:microsoft.com/office/officeart/2005/8/layout/hierarchy1"/>
    <dgm:cxn modelId="{625653E2-AD61-4697-B160-FB4F7FB7AEB4}" type="presParOf" srcId="{ADE2D54B-C6A3-46AC-847B-DA5E100F95B0}" destId="{52B69BAC-B5DA-4299-8E95-4D16889C36FA}" srcOrd="1" destOrd="0" presId="urn:microsoft.com/office/officeart/2005/8/layout/hierarchy1"/>
    <dgm:cxn modelId="{6666E8E0-F7F1-4C06-BCB5-AC75F836278B}" type="presParOf" srcId="{CD09A54C-8083-46FE-9994-E3D20E9B7784}" destId="{26EF0808-C529-455D-B63C-3088E235083D}" srcOrd="2" destOrd="0" presId="urn:microsoft.com/office/officeart/2005/8/layout/hierarchy1"/>
    <dgm:cxn modelId="{D43F12F7-6F1E-45A1-B338-767F815CF43F}" type="presParOf" srcId="{CD09A54C-8083-46FE-9994-E3D20E9B7784}" destId="{FA0595A5-E358-41E0-89D5-60516904885B}" srcOrd="3" destOrd="0" presId="urn:microsoft.com/office/officeart/2005/8/layout/hierarchy1"/>
    <dgm:cxn modelId="{EF095CF8-2608-44E5-B21C-A078FDC121F5}" type="presParOf" srcId="{FA0595A5-E358-41E0-89D5-60516904885B}" destId="{0528F222-3424-4CCB-9E47-CAE289BAA132}" srcOrd="0" destOrd="0" presId="urn:microsoft.com/office/officeart/2005/8/layout/hierarchy1"/>
    <dgm:cxn modelId="{C77379FE-26BB-4653-A13B-CCAE19B5C16B}" type="presParOf" srcId="{0528F222-3424-4CCB-9E47-CAE289BAA132}" destId="{04D27949-EE5A-4153-8B03-34A12626FDD1}" srcOrd="0" destOrd="0" presId="urn:microsoft.com/office/officeart/2005/8/layout/hierarchy1"/>
    <dgm:cxn modelId="{B9617513-C7B5-4640-9723-591C52B2A4F7}" type="presParOf" srcId="{0528F222-3424-4CCB-9E47-CAE289BAA132}" destId="{6DBCA302-0087-4763-BDF8-928D269C733F}" srcOrd="1" destOrd="0" presId="urn:microsoft.com/office/officeart/2005/8/layout/hierarchy1"/>
    <dgm:cxn modelId="{064DD40E-E931-413E-8A46-25635AD7FCE2}" type="presParOf" srcId="{FA0595A5-E358-41E0-89D5-60516904885B}" destId="{A79E2164-D543-454E-B74F-2733243C46BD}" srcOrd="1" destOrd="0" presId="urn:microsoft.com/office/officeart/2005/8/layout/hierarchy1"/>
    <dgm:cxn modelId="{2293FB95-E519-42F1-9AC6-73F80EA3BBA9}" type="presParOf" srcId="{2AC6EE3A-717A-43BC-8175-A81E20D214B2}" destId="{EE3E62F6-2CFE-465C-8335-E2267A0038E0}" srcOrd="2" destOrd="0" presId="urn:microsoft.com/office/officeart/2005/8/layout/hierarchy1"/>
    <dgm:cxn modelId="{1564412C-E921-4A29-8068-033FC8237788}" type="presParOf" srcId="{2AC6EE3A-717A-43BC-8175-A81E20D214B2}" destId="{A86A650F-66BE-4E1D-82BB-8FB72A8B55C6}" srcOrd="3" destOrd="0" presId="urn:microsoft.com/office/officeart/2005/8/layout/hierarchy1"/>
    <dgm:cxn modelId="{C2077362-2F44-4413-81AB-D08734BC5AB6}" type="presParOf" srcId="{A86A650F-66BE-4E1D-82BB-8FB72A8B55C6}" destId="{BAD5237B-B44F-44ED-929C-715C7CEF08ED}" srcOrd="0" destOrd="0" presId="urn:microsoft.com/office/officeart/2005/8/layout/hierarchy1"/>
    <dgm:cxn modelId="{34C5F20E-55F9-499E-945D-11EB649F9F2A}" type="presParOf" srcId="{BAD5237B-B44F-44ED-929C-715C7CEF08ED}" destId="{5D74D939-DB82-4DE2-BDAF-9DE3BC7259D5}" srcOrd="0" destOrd="0" presId="urn:microsoft.com/office/officeart/2005/8/layout/hierarchy1"/>
    <dgm:cxn modelId="{B3A596ED-3139-4C12-9E5A-8ADA967BB726}" type="presParOf" srcId="{BAD5237B-B44F-44ED-929C-715C7CEF08ED}" destId="{409130E3-5D93-4D65-A6FD-2D92585D6B34}" srcOrd="1" destOrd="0" presId="urn:microsoft.com/office/officeart/2005/8/layout/hierarchy1"/>
    <dgm:cxn modelId="{3D180C55-170D-4EEE-96E0-568809C268D5}" type="presParOf" srcId="{A86A650F-66BE-4E1D-82BB-8FB72A8B55C6}" destId="{A8B7E2E8-C829-440A-8BA6-665485C28862}" srcOrd="1" destOrd="0" presId="urn:microsoft.com/office/officeart/2005/8/layout/hierarchy1"/>
    <dgm:cxn modelId="{06D53776-82CA-44C2-BEBD-B3FB1874BBC7}" type="presParOf" srcId="{A8B7E2E8-C829-440A-8BA6-665485C28862}" destId="{B7D829D7-DF28-418A-8327-CC25CE7EB52D}" srcOrd="0" destOrd="0" presId="urn:microsoft.com/office/officeart/2005/8/layout/hierarchy1"/>
    <dgm:cxn modelId="{F103B435-FBDD-4316-BD89-965A300CF2B9}" type="presParOf" srcId="{A8B7E2E8-C829-440A-8BA6-665485C28862}" destId="{61E40E59-32B7-4666-859A-8E002796845F}" srcOrd="1" destOrd="0" presId="urn:microsoft.com/office/officeart/2005/8/layout/hierarchy1"/>
    <dgm:cxn modelId="{E17BE390-A1AB-4DAA-A2B9-9381E10E4FB6}" type="presParOf" srcId="{61E40E59-32B7-4666-859A-8E002796845F}" destId="{55F40CA4-C7EB-4E9C-936F-964AB9272408}" srcOrd="0" destOrd="0" presId="urn:microsoft.com/office/officeart/2005/8/layout/hierarchy1"/>
    <dgm:cxn modelId="{94B21D6C-CDA8-4EE8-A457-BE5A93EECD9E}" type="presParOf" srcId="{55F40CA4-C7EB-4E9C-936F-964AB9272408}" destId="{EFE3E6EC-013A-4C08-AD3C-5B4E6D364835}" srcOrd="0" destOrd="0" presId="urn:microsoft.com/office/officeart/2005/8/layout/hierarchy1"/>
    <dgm:cxn modelId="{156A5E79-81A6-45D5-BCE0-802820FEFE66}" type="presParOf" srcId="{55F40CA4-C7EB-4E9C-936F-964AB9272408}" destId="{6B651315-428C-4E86-8D88-103EBEE263DD}" srcOrd="1" destOrd="0" presId="urn:microsoft.com/office/officeart/2005/8/layout/hierarchy1"/>
    <dgm:cxn modelId="{3D6B39C0-E766-4C64-B2FA-3F6EBE17D4E6}" type="presParOf" srcId="{61E40E59-32B7-4666-859A-8E002796845F}" destId="{2B881FC8-8E70-4FE7-B33F-DC20D5EB1FF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6F93D6-09AC-43D8-A4BF-E4568062F950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58436FF-9084-4706-8EDA-EC3B8D7E854B}">
      <dgm:prSet phldrT="[Текст]" custT="1"/>
      <dgm:spPr>
        <a:xfrm rot="10800000">
          <a:off x="0" y="639"/>
          <a:ext cx="6096000" cy="1374125"/>
        </a:xfrm>
        <a:prstGeom prst="upArrowCallout">
          <a:avLst/>
        </a:prstGeom>
      </dgm:spPr>
      <dgm:t>
        <a:bodyPr/>
        <a:lstStyle/>
        <a:p>
          <a:r>
            <a:rPr lang="uk-UA" sz="2000" dirty="0" smtClean="0">
              <a:solidFill>
                <a:srgbClr val="0070C0"/>
              </a:solidFill>
              <a:latin typeface="a_AntiqueTrady" panose="02020505060303030204" pitchFamily="18" charset="-52"/>
              <a:ea typeface="+mn-ea"/>
              <a:cs typeface="+mn-cs"/>
            </a:rPr>
            <a:t>Первинна профілактика</a:t>
          </a:r>
          <a:endParaRPr lang="ru-RU" sz="2000" dirty="0">
            <a:solidFill>
              <a:srgbClr val="0070C0"/>
            </a:solidFill>
            <a:latin typeface="a_AntiqueTrady" panose="02020505060303030204" pitchFamily="18" charset="-52"/>
            <a:ea typeface="+mn-ea"/>
            <a:cs typeface="+mn-cs"/>
          </a:endParaRPr>
        </a:p>
      </dgm:t>
    </dgm:pt>
    <dgm:pt modelId="{3B57C536-02E7-4893-9572-8BF8F5340B52}" type="parTrans" cxnId="{BE4FD258-CB2F-4D04-832F-3FD63A9AF825}">
      <dgm:prSet/>
      <dgm:spPr/>
      <dgm:t>
        <a:bodyPr/>
        <a:lstStyle/>
        <a:p>
          <a:endParaRPr lang="ru-RU"/>
        </a:p>
      </dgm:t>
    </dgm:pt>
    <dgm:pt modelId="{E4513FE8-47E8-42F8-8B81-8E98FE334B67}" type="sibTrans" cxnId="{BE4FD258-CB2F-4D04-832F-3FD63A9AF825}">
      <dgm:prSet/>
      <dgm:spPr/>
      <dgm:t>
        <a:bodyPr/>
        <a:lstStyle/>
        <a:p>
          <a:endParaRPr lang="ru-RU"/>
        </a:p>
      </dgm:t>
    </dgm:pt>
    <dgm:pt modelId="{7F657501-06E7-4ACB-8338-97E3A8A8BC3F}">
      <dgm:prSet phldrT="[Текст]"/>
      <dgm:spPr>
        <a:xfrm>
          <a:off x="0" y="482957"/>
          <a:ext cx="3047999" cy="410863"/>
        </a:xfrm>
        <a:prstGeom prst="rect">
          <a:avLst/>
        </a:prstGeom>
      </dgm:spPr>
      <dgm:t>
        <a:bodyPr/>
        <a:lstStyle/>
        <a:p>
          <a:r>
            <a:rPr lang="uk-UA" dirty="0" smtClean="0">
              <a:latin typeface="a_AntiqueTrady" panose="02020505060303030204" pitchFamily="18" charset="-52"/>
              <a:ea typeface="+mn-ea"/>
              <a:cs typeface="+mn-cs"/>
            </a:rPr>
            <a:t>Контроль відвідування</a:t>
          </a:r>
          <a:endParaRPr lang="ru-RU" dirty="0">
            <a:latin typeface="a_AntiqueTrady" panose="02020505060303030204" pitchFamily="18" charset="-52"/>
            <a:ea typeface="+mn-ea"/>
            <a:cs typeface="+mn-cs"/>
          </a:endParaRPr>
        </a:p>
      </dgm:t>
    </dgm:pt>
    <dgm:pt modelId="{53DB2196-FD3F-4B00-BF56-D16773636B2E}" type="parTrans" cxnId="{E9566BA4-C50B-4D68-9715-685C9743BB6C}">
      <dgm:prSet/>
      <dgm:spPr/>
      <dgm:t>
        <a:bodyPr/>
        <a:lstStyle/>
        <a:p>
          <a:endParaRPr lang="ru-RU"/>
        </a:p>
      </dgm:t>
    </dgm:pt>
    <dgm:pt modelId="{139A9AAC-7EEC-4B28-A4D1-43D1DDE85CFF}" type="sibTrans" cxnId="{E9566BA4-C50B-4D68-9715-685C9743BB6C}">
      <dgm:prSet/>
      <dgm:spPr/>
      <dgm:t>
        <a:bodyPr/>
        <a:lstStyle/>
        <a:p>
          <a:endParaRPr lang="ru-RU"/>
        </a:p>
      </dgm:t>
    </dgm:pt>
    <dgm:pt modelId="{3B222E0F-5F1F-463E-B9F5-D811619B4637}">
      <dgm:prSet phldrT="[Текст]"/>
      <dgm:spPr>
        <a:xfrm>
          <a:off x="3048000" y="482957"/>
          <a:ext cx="3047999" cy="410863"/>
        </a:xfrm>
        <a:prstGeom prst="rect">
          <a:avLst/>
        </a:prstGeom>
      </dgm:spPr>
      <dgm:t>
        <a:bodyPr/>
        <a:lstStyle/>
        <a:p>
          <a:r>
            <a:rPr lang="uk-UA" dirty="0" smtClean="0">
              <a:latin typeface="a_AntiqueTrady" panose="02020505060303030204" pitchFamily="18" charset="-52"/>
              <a:ea typeface="+mn-ea"/>
              <a:cs typeface="+mn-cs"/>
            </a:rPr>
            <a:t>Контроль  навчання</a:t>
          </a:r>
          <a:endParaRPr lang="ru-RU" dirty="0">
            <a:latin typeface="a_AntiqueTrady" panose="02020505060303030204" pitchFamily="18" charset="-52"/>
            <a:ea typeface="+mn-ea"/>
            <a:cs typeface="+mn-cs"/>
          </a:endParaRPr>
        </a:p>
      </dgm:t>
    </dgm:pt>
    <dgm:pt modelId="{0E6DE60F-2AFE-4650-B2D4-E8EDF4BFEF42}" type="parTrans" cxnId="{40C24157-0EF9-44BF-86E9-1B82D46DD924}">
      <dgm:prSet/>
      <dgm:spPr/>
      <dgm:t>
        <a:bodyPr/>
        <a:lstStyle/>
        <a:p>
          <a:endParaRPr lang="ru-RU"/>
        </a:p>
      </dgm:t>
    </dgm:pt>
    <dgm:pt modelId="{61D1B3D2-9EF5-436A-BBF8-BA2B471D348C}" type="sibTrans" cxnId="{40C24157-0EF9-44BF-86E9-1B82D46DD924}">
      <dgm:prSet/>
      <dgm:spPr/>
      <dgm:t>
        <a:bodyPr/>
        <a:lstStyle/>
        <a:p>
          <a:endParaRPr lang="ru-RU"/>
        </a:p>
      </dgm:t>
    </dgm:pt>
    <dgm:pt modelId="{410E97C3-3E36-4739-B85A-167AF017850C}">
      <dgm:prSet phldrT="[Текст]" custT="1"/>
      <dgm:spPr>
        <a:xfrm rot="10800000">
          <a:off x="0" y="1361363"/>
          <a:ext cx="6096000" cy="1374125"/>
        </a:xfrm>
        <a:prstGeom prst="upArrowCallout">
          <a:avLst/>
        </a:prstGeom>
      </dgm:spPr>
      <dgm:t>
        <a:bodyPr/>
        <a:lstStyle/>
        <a:p>
          <a:r>
            <a:rPr lang="uk-UA" sz="2000" dirty="0" smtClean="0">
              <a:solidFill>
                <a:srgbClr val="0070C0"/>
              </a:solidFill>
              <a:latin typeface="a_AntiqueTrady" panose="02020505060303030204" pitchFamily="18" charset="-52"/>
              <a:ea typeface="+mn-ea"/>
              <a:cs typeface="+mn-cs"/>
            </a:rPr>
            <a:t>Вторинна профілактика</a:t>
          </a:r>
          <a:endParaRPr lang="ru-RU" sz="2000" dirty="0">
            <a:solidFill>
              <a:srgbClr val="0070C0"/>
            </a:solidFill>
            <a:latin typeface="a_AntiqueTrady" panose="02020505060303030204" pitchFamily="18" charset="-52"/>
            <a:ea typeface="+mn-ea"/>
            <a:cs typeface="+mn-cs"/>
          </a:endParaRPr>
        </a:p>
      </dgm:t>
    </dgm:pt>
    <dgm:pt modelId="{6E6A158B-06A3-49D3-83DE-0E39AB267E97}" type="parTrans" cxnId="{5B126159-271D-4A58-B9C1-7E5479EB10B6}">
      <dgm:prSet/>
      <dgm:spPr/>
      <dgm:t>
        <a:bodyPr/>
        <a:lstStyle/>
        <a:p>
          <a:endParaRPr lang="ru-RU"/>
        </a:p>
      </dgm:t>
    </dgm:pt>
    <dgm:pt modelId="{1A4B3B3A-FC44-4EE1-B40D-2D3733858912}" type="sibTrans" cxnId="{5B126159-271D-4A58-B9C1-7E5479EB10B6}">
      <dgm:prSet/>
      <dgm:spPr/>
      <dgm:t>
        <a:bodyPr/>
        <a:lstStyle/>
        <a:p>
          <a:endParaRPr lang="ru-RU"/>
        </a:p>
      </dgm:t>
    </dgm:pt>
    <dgm:pt modelId="{A0B64C50-CCEA-45C3-90AE-3BB4C991B737}">
      <dgm:prSet phldrT="[Текст]"/>
      <dgm:spPr>
        <a:xfrm>
          <a:off x="0" y="1843681"/>
          <a:ext cx="3047999" cy="410863"/>
        </a:xfrm>
        <a:prstGeom prst="rect">
          <a:avLst/>
        </a:prstGeom>
      </dgm:spPr>
      <dgm:t>
        <a:bodyPr/>
        <a:lstStyle/>
        <a:p>
          <a:r>
            <a:rPr lang="uk-UA" dirty="0" smtClean="0">
              <a:latin typeface="a_AntiqueTrady" panose="02020505060303030204" pitchFamily="18" charset="-52"/>
              <a:ea typeface="+mn-ea"/>
              <a:cs typeface="+mn-cs"/>
            </a:rPr>
            <a:t>Організація дозвілля</a:t>
          </a:r>
          <a:endParaRPr lang="ru-RU" dirty="0">
            <a:latin typeface="a_AntiqueTrady" panose="02020505060303030204" pitchFamily="18" charset="-52"/>
            <a:ea typeface="+mn-ea"/>
            <a:cs typeface="+mn-cs"/>
          </a:endParaRPr>
        </a:p>
      </dgm:t>
    </dgm:pt>
    <dgm:pt modelId="{EC0563B2-444E-4EBC-99B5-51E34208781D}" type="parTrans" cxnId="{A62E3CC4-5CCC-4820-8FFC-C4CF3D8310DA}">
      <dgm:prSet/>
      <dgm:spPr/>
      <dgm:t>
        <a:bodyPr/>
        <a:lstStyle/>
        <a:p>
          <a:endParaRPr lang="ru-RU"/>
        </a:p>
      </dgm:t>
    </dgm:pt>
    <dgm:pt modelId="{9E952270-6607-4B1B-ABA4-94C4AB3F4F2B}" type="sibTrans" cxnId="{A62E3CC4-5CCC-4820-8FFC-C4CF3D8310DA}">
      <dgm:prSet/>
      <dgm:spPr/>
      <dgm:t>
        <a:bodyPr/>
        <a:lstStyle/>
        <a:p>
          <a:endParaRPr lang="ru-RU"/>
        </a:p>
      </dgm:t>
    </dgm:pt>
    <dgm:pt modelId="{E385C3B6-4D54-4657-AC5B-8D7389072AD9}">
      <dgm:prSet phldrT="[Текст]"/>
      <dgm:spPr>
        <a:xfrm>
          <a:off x="3048000" y="1843681"/>
          <a:ext cx="3047999" cy="410863"/>
        </a:xfrm>
        <a:prstGeom prst="rect">
          <a:avLst/>
        </a:prstGeom>
      </dgm:spPr>
      <dgm:t>
        <a:bodyPr/>
        <a:lstStyle/>
        <a:p>
          <a:r>
            <a:rPr lang="uk-UA" dirty="0" smtClean="0">
              <a:latin typeface="a_AntiqueTrady" panose="02020505060303030204" pitchFamily="18" charset="-52"/>
              <a:ea typeface="+mn-ea"/>
              <a:cs typeface="+mn-cs"/>
            </a:rPr>
            <a:t>Вивчення особистості</a:t>
          </a:r>
          <a:endParaRPr lang="ru-RU" dirty="0">
            <a:latin typeface="a_AntiqueTrady" panose="02020505060303030204" pitchFamily="18" charset="-52"/>
            <a:ea typeface="+mn-ea"/>
            <a:cs typeface="+mn-cs"/>
          </a:endParaRPr>
        </a:p>
      </dgm:t>
    </dgm:pt>
    <dgm:pt modelId="{97891585-7AB5-426E-8DB4-0BB45D8AC215}" type="parTrans" cxnId="{55BE81B7-8B5C-4EF7-86AA-7526623458D5}">
      <dgm:prSet/>
      <dgm:spPr/>
      <dgm:t>
        <a:bodyPr/>
        <a:lstStyle/>
        <a:p>
          <a:endParaRPr lang="ru-RU"/>
        </a:p>
      </dgm:t>
    </dgm:pt>
    <dgm:pt modelId="{3EF8F2F8-AF56-4BEC-9680-E7E7CBC8121D}" type="sibTrans" cxnId="{55BE81B7-8B5C-4EF7-86AA-7526623458D5}">
      <dgm:prSet/>
      <dgm:spPr/>
      <dgm:t>
        <a:bodyPr/>
        <a:lstStyle/>
        <a:p>
          <a:endParaRPr lang="ru-RU"/>
        </a:p>
      </dgm:t>
    </dgm:pt>
    <dgm:pt modelId="{1544BBBC-6BFA-425A-BCC9-094B85D470CC}">
      <dgm:prSet phldrT="[Текст]" custT="1"/>
      <dgm:spPr>
        <a:xfrm>
          <a:off x="0" y="2722087"/>
          <a:ext cx="6096000" cy="893449"/>
        </a:xfrm>
        <a:prstGeom prst="rect">
          <a:avLst/>
        </a:prstGeom>
      </dgm:spPr>
      <dgm:t>
        <a:bodyPr/>
        <a:lstStyle/>
        <a:p>
          <a:r>
            <a:rPr lang="uk-UA" sz="2000" dirty="0" smtClean="0">
              <a:solidFill>
                <a:srgbClr val="0070C0"/>
              </a:solidFill>
              <a:latin typeface="a_AntiqueTrady" panose="02020505060303030204" pitchFamily="18" charset="-52"/>
              <a:ea typeface="+mn-ea"/>
              <a:cs typeface="+mn-cs"/>
            </a:rPr>
            <a:t>Третинна профілактика</a:t>
          </a:r>
          <a:endParaRPr lang="ru-RU" sz="2000" dirty="0">
            <a:solidFill>
              <a:srgbClr val="0070C0"/>
            </a:solidFill>
            <a:latin typeface="a_AntiqueTrady" panose="02020505060303030204" pitchFamily="18" charset="-52"/>
            <a:ea typeface="+mn-ea"/>
            <a:cs typeface="+mn-cs"/>
          </a:endParaRPr>
        </a:p>
      </dgm:t>
    </dgm:pt>
    <dgm:pt modelId="{B9131475-EFDC-4DB4-ACCD-EE4A47A181BE}" type="parTrans" cxnId="{E24F94F3-45C5-4362-967F-A1808CF15EB0}">
      <dgm:prSet/>
      <dgm:spPr/>
      <dgm:t>
        <a:bodyPr/>
        <a:lstStyle/>
        <a:p>
          <a:endParaRPr lang="ru-RU"/>
        </a:p>
      </dgm:t>
    </dgm:pt>
    <dgm:pt modelId="{4C1F64B1-A57B-4943-9F65-9AB7C22797FC}" type="sibTrans" cxnId="{E24F94F3-45C5-4362-967F-A1808CF15EB0}">
      <dgm:prSet/>
      <dgm:spPr/>
      <dgm:t>
        <a:bodyPr/>
        <a:lstStyle/>
        <a:p>
          <a:endParaRPr lang="ru-RU"/>
        </a:p>
      </dgm:t>
    </dgm:pt>
    <dgm:pt modelId="{4C2C3D25-C684-4F71-ADE2-7824C546686F}">
      <dgm:prSet phldrT="[Текст]"/>
      <dgm:spPr>
        <a:xfrm>
          <a:off x="0" y="3186680"/>
          <a:ext cx="3047999" cy="410986"/>
        </a:xfrm>
        <a:prstGeom prst="rect">
          <a:avLst/>
        </a:prstGeom>
      </dgm:spPr>
      <dgm:t>
        <a:bodyPr/>
        <a:lstStyle/>
        <a:p>
          <a:r>
            <a:rPr lang="uk-UA" dirty="0" smtClean="0">
              <a:latin typeface="a_AntiqueTrady" panose="02020505060303030204" pitchFamily="18" charset="-52"/>
              <a:ea typeface="+mn-ea"/>
              <a:cs typeface="+mn-cs"/>
            </a:rPr>
            <a:t>Робота Ради профілактики</a:t>
          </a:r>
          <a:endParaRPr lang="ru-RU" dirty="0">
            <a:latin typeface="a_AntiqueTrady" panose="02020505060303030204" pitchFamily="18" charset="-52"/>
            <a:ea typeface="+mn-ea"/>
            <a:cs typeface="+mn-cs"/>
          </a:endParaRPr>
        </a:p>
      </dgm:t>
    </dgm:pt>
    <dgm:pt modelId="{F559FC87-2708-4D2B-BFDB-D218655AB4B0}" type="parTrans" cxnId="{A0990F86-E16B-4A85-ABED-5A7AC8CC94AF}">
      <dgm:prSet/>
      <dgm:spPr/>
      <dgm:t>
        <a:bodyPr/>
        <a:lstStyle/>
        <a:p>
          <a:endParaRPr lang="ru-RU"/>
        </a:p>
      </dgm:t>
    </dgm:pt>
    <dgm:pt modelId="{EBAB8C6C-5C55-4048-AE97-E034AC6744D9}" type="sibTrans" cxnId="{A0990F86-E16B-4A85-ABED-5A7AC8CC94AF}">
      <dgm:prSet/>
      <dgm:spPr/>
      <dgm:t>
        <a:bodyPr/>
        <a:lstStyle/>
        <a:p>
          <a:endParaRPr lang="ru-RU"/>
        </a:p>
      </dgm:t>
    </dgm:pt>
    <dgm:pt modelId="{286241EA-D772-4855-9868-96EDDD38915F}">
      <dgm:prSet phldrT="[Текст]"/>
      <dgm:spPr>
        <a:xfrm>
          <a:off x="3048000" y="3186680"/>
          <a:ext cx="3047999" cy="410986"/>
        </a:xfrm>
        <a:prstGeom prst="rect">
          <a:avLst/>
        </a:prstGeom>
      </dgm:spPr>
      <dgm:t>
        <a:bodyPr/>
        <a:lstStyle/>
        <a:p>
          <a:r>
            <a:rPr lang="uk-UA" dirty="0" smtClean="0">
              <a:latin typeface="a_AntiqueTrady" panose="02020505060303030204" pitchFamily="18" charset="-52"/>
              <a:ea typeface="+mn-ea"/>
              <a:cs typeface="+mn-cs"/>
            </a:rPr>
            <a:t>Співпраця зі службами</a:t>
          </a:r>
          <a:endParaRPr lang="ru-RU" dirty="0">
            <a:latin typeface="a_AntiqueTrady" panose="02020505060303030204" pitchFamily="18" charset="-52"/>
            <a:ea typeface="+mn-ea"/>
            <a:cs typeface="+mn-cs"/>
          </a:endParaRPr>
        </a:p>
      </dgm:t>
    </dgm:pt>
    <dgm:pt modelId="{A77F086C-B309-4090-9383-A580FD033E3E}" type="parTrans" cxnId="{98F8777A-8115-4C1C-BA6A-CBFD0A24A4C7}">
      <dgm:prSet/>
      <dgm:spPr/>
      <dgm:t>
        <a:bodyPr/>
        <a:lstStyle/>
        <a:p>
          <a:endParaRPr lang="ru-RU"/>
        </a:p>
      </dgm:t>
    </dgm:pt>
    <dgm:pt modelId="{E0B1B74E-4361-432C-A1C7-B6011ECAB6A9}" type="sibTrans" cxnId="{98F8777A-8115-4C1C-BA6A-CBFD0A24A4C7}">
      <dgm:prSet/>
      <dgm:spPr/>
      <dgm:t>
        <a:bodyPr/>
        <a:lstStyle/>
        <a:p>
          <a:endParaRPr lang="ru-RU"/>
        </a:p>
      </dgm:t>
    </dgm:pt>
    <dgm:pt modelId="{850D33FC-CCA2-4FAA-840E-3D8508225B00}" type="pres">
      <dgm:prSet presAssocID="{096F93D6-09AC-43D8-A4BF-E4568062F9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E067CD-5E83-45C2-83AA-1DC369C91F63}" type="pres">
      <dgm:prSet presAssocID="{1544BBBC-6BFA-425A-BCC9-094B85D470CC}" presName="boxAndChildren" presStyleCnt="0"/>
      <dgm:spPr/>
      <dgm:t>
        <a:bodyPr/>
        <a:lstStyle/>
        <a:p>
          <a:endParaRPr lang="ru-RU"/>
        </a:p>
      </dgm:t>
    </dgm:pt>
    <dgm:pt modelId="{AC6B5C80-BD47-48DB-BE4C-255F98DBFED5}" type="pres">
      <dgm:prSet presAssocID="{1544BBBC-6BFA-425A-BCC9-094B85D470CC}" presName="parentTextBox" presStyleLbl="node1" presStyleIdx="0" presStyleCnt="3"/>
      <dgm:spPr/>
      <dgm:t>
        <a:bodyPr/>
        <a:lstStyle/>
        <a:p>
          <a:endParaRPr lang="ru-RU"/>
        </a:p>
      </dgm:t>
    </dgm:pt>
    <dgm:pt modelId="{A7DF8574-8994-43B8-A09A-1EA615813445}" type="pres">
      <dgm:prSet presAssocID="{1544BBBC-6BFA-425A-BCC9-094B85D470CC}" presName="entireBox" presStyleLbl="node1" presStyleIdx="0" presStyleCnt="3"/>
      <dgm:spPr/>
      <dgm:t>
        <a:bodyPr/>
        <a:lstStyle/>
        <a:p>
          <a:endParaRPr lang="ru-RU"/>
        </a:p>
      </dgm:t>
    </dgm:pt>
    <dgm:pt modelId="{ABB0310E-D657-4135-BC4D-C57F14AE1629}" type="pres">
      <dgm:prSet presAssocID="{1544BBBC-6BFA-425A-BCC9-094B85D470CC}" presName="descendantBox" presStyleCnt="0"/>
      <dgm:spPr/>
      <dgm:t>
        <a:bodyPr/>
        <a:lstStyle/>
        <a:p>
          <a:endParaRPr lang="ru-RU"/>
        </a:p>
      </dgm:t>
    </dgm:pt>
    <dgm:pt modelId="{BF30DD54-B73D-4055-B430-D95F2DB5873D}" type="pres">
      <dgm:prSet presAssocID="{4C2C3D25-C684-4F71-ADE2-7824C546686F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949B7-01A5-4064-8B63-A665AD82CE89}" type="pres">
      <dgm:prSet presAssocID="{286241EA-D772-4855-9868-96EDDD38915F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DBC80-243D-4580-BE94-41AF9E968379}" type="pres">
      <dgm:prSet presAssocID="{1A4B3B3A-FC44-4EE1-B40D-2D3733858912}" presName="sp" presStyleCnt="0"/>
      <dgm:spPr/>
      <dgm:t>
        <a:bodyPr/>
        <a:lstStyle/>
        <a:p>
          <a:endParaRPr lang="ru-RU"/>
        </a:p>
      </dgm:t>
    </dgm:pt>
    <dgm:pt modelId="{AD1FE970-8A88-492D-9B3A-8EA8FD038C2E}" type="pres">
      <dgm:prSet presAssocID="{410E97C3-3E36-4739-B85A-167AF017850C}" presName="arrowAndChildren" presStyleCnt="0"/>
      <dgm:spPr/>
      <dgm:t>
        <a:bodyPr/>
        <a:lstStyle/>
        <a:p>
          <a:endParaRPr lang="ru-RU"/>
        </a:p>
      </dgm:t>
    </dgm:pt>
    <dgm:pt modelId="{3BF763D0-5B57-4BB9-A544-2B4633B37AE5}" type="pres">
      <dgm:prSet presAssocID="{410E97C3-3E36-4739-B85A-167AF017850C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91E94876-D989-451A-9B48-39E883153720}" type="pres">
      <dgm:prSet presAssocID="{410E97C3-3E36-4739-B85A-167AF017850C}" presName="arrow" presStyleLbl="node1" presStyleIdx="1" presStyleCnt="3"/>
      <dgm:spPr/>
      <dgm:t>
        <a:bodyPr/>
        <a:lstStyle/>
        <a:p>
          <a:endParaRPr lang="ru-RU"/>
        </a:p>
      </dgm:t>
    </dgm:pt>
    <dgm:pt modelId="{56B92241-383C-4484-B922-28F5C9117443}" type="pres">
      <dgm:prSet presAssocID="{410E97C3-3E36-4739-B85A-167AF017850C}" presName="descendantArrow" presStyleCnt="0"/>
      <dgm:spPr/>
      <dgm:t>
        <a:bodyPr/>
        <a:lstStyle/>
        <a:p>
          <a:endParaRPr lang="ru-RU"/>
        </a:p>
      </dgm:t>
    </dgm:pt>
    <dgm:pt modelId="{DFB21270-7F15-4993-8EC0-A1EC1EAE9E8A}" type="pres">
      <dgm:prSet presAssocID="{A0B64C50-CCEA-45C3-90AE-3BB4C991B737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E4C0D-5387-4091-A94B-EA1DA2916418}" type="pres">
      <dgm:prSet presAssocID="{E385C3B6-4D54-4657-AC5B-8D7389072AD9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5695F-77EC-40A2-8F39-1A8C0B59CE22}" type="pres">
      <dgm:prSet presAssocID="{E4513FE8-47E8-42F8-8B81-8E98FE334B67}" presName="sp" presStyleCnt="0"/>
      <dgm:spPr/>
      <dgm:t>
        <a:bodyPr/>
        <a:lstStyle/>
        <a:p>
          <a:endParaRPr lang="ru-RU"/>
        </a:p>
      </dgm:t>
    </dgm:pt>
    <dgm:pt modelId="{4C997F35-449A-4F21-B1F0-2CFB935FDC4A}" type="pres">
      <dgm:prSet presAssocID="{358436FF-9084-4706-8EDA-EC3B8D7E854B}" presName="arrowAndChildren" presStyleCnt="0"/>
      <dgm:spPr/>
      <dgm:t>
        <a:bodyPr/>
        <a:lstStyle/>
        <a:p>
          <a:endParaRPr lang="ru-RU"/>
        </a:p>
      </dgm:t>
    </dgm:pt>
    <dgm:pt modelId="{C9B46E5B-A95F-4C29-A1FF-EDA2D0FA6529}" type="pres">
      <dgm:prSet presAssocID="{358436FF-9084-4706-8EDA-EC3B8D7E854B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9E34D35-4894-4E7B-B572-3AC4880B77E9}" type="pres">
      <dgm:prSet presAssocID="{358436FF-9084-4706-8EDA-EC3B8D7E854B}" presName="arrow" presStyleLbl="node1" presStyleIdx="2" presStyleCnt="3"/>
      <dgm:spPr/>
      <dgm:t>
        <a:bodyPr/>
        <a:lstStyle/>
        <a:p>
          <a:endParaRPr lang="ru-RU"/>
        </a:p>
      </dgm:t>
    </dgm:pt>
    <dgm:pt modelId="{5309DFFB-0537-4ED0-B1FF-D36E830FB4F9}" type="pres">
      <dgm:prSet presAssocID="{358436FF-9084-4706-8EDA-EC3B8D7E854B}" presName="descendantArrow" presStyleCnt="0"/>
      <dgm:spPr/>
      <dgm:t>
        <a:bodyPr/>
        <a:lstStyle/>
        <a:p>
          <a:endParaRPr lang="ru-RU"/>
        </a:p>
      </dgm:t>
    </dgm:pt>
    <dgm:pt modelId="{9B961625-E1C8-41D8-8156-4967A98584D5}" type="pres">
      <dgm:prSet presAssocID="{7F657501-06E7-4ACB-8338-97E3A8A8BC3F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71802-871A-43DF-A37D-CAA964F4E98A}" type="pres">
      <dgm:prSet presAssocID="{3B222E0F-5F1F-463E-B9F5-D811619B4637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4F94F3-45C5-4362-967F-A1808CF15EB0}" srcId="{096F93D6-09AC-43D8-A4BF-E4568062F950}" destId="{1544BBBC-6BFA-425A-BCC9-094B85D470CC}" srcOrd="2" destOrd="0" parTransId="{B9131475-EFDC-4DB4-ACCD-EE4A47A181BE}" sibTransId="{4C1F64B1-A57B-4943-9F65-9AB7C22797FC}"/>
    <dgm:cxn modelId="{40C24157-0EF9-44BF-86E9-1B82D46DD924}" srcId="{358436FF-9084-4706-8EDA-EC3B8D7E854B}" destId="{3B222E0F-5F1F-463E-B9F5-D811619B4637}" srcOrd="1" destOrd="0" parTransId="{0E6DE60F-2AFE-4650-B2D4-E8EDF4BFEF42}" sibTransId="{61D1B3D2-9EF5-436A-BBF8-BA2B471D348C}"/>
    <dgm:cxn modelId="{E9566BA4-C50B-4D68-9715-685C9743BB6C}" srcId="{358436FF-9084-4706-8EDA-EC3B8D7E854B}" destId="{7F657501-06E7-4ACB-8338-97E3A8A8BC3F}" srcOrd="0" destOrd="0" parTransId="{53DB2196-FD3F-4B00-BF56-D16773636B2E}" sibTransId="{139A9AAC-7EEC-4B28-A4D1-43D1DDE85CFF}"/>
    <dgm:cxn modelId="{5B126159-271D-4A58-B9C1-7E5479EB10B6}" srcId="{096F93D6-09AC-43D8-A4BF-E4568062F950}" destId="{410E97C3-3E36-4739-B85A-167AF017850C}" srcOrd="1" destOrd="0" parTransId="{6E6A158B-06A3-49D3-83DE-0E39AB267E97}" sibTransId="{1A4B3B3A-FC44-4EE1-B40D-2D3733858912}"/>
    <dgm:cxn modelId="{A0990F86-E16B-4A85-ABED-5A7AC8CC94AF}" srcId="{1544BBBC-6BFA-425A-BCC9-094B85D470CC}" destId="{4C2C3D25-C684-4F71-ADE2-7824C546686F}" srcOrd="0" destOrd="0" parTransId="{F559FC87-2708-4D2B-BFDB-D218655AB4B0}" sibTransId="{EBAB8C6C-5C55-4048-AE97-E034AC6744D9}"/>
    <dgm:cxn modelId="{55BE81B7-8B5C-4EF7-86AA-7526623458D5}" srcId="{410E97C3-3E36-4739-B85A-167AF017850C}" destId="{E385C3B6-4D54-4657-AC5B-8D7389072AD9}" srcOrd="1" destOrd="0" parTransId="{97891585-7AB5-426E-8DB4-0BB45D8AC215}" sibTransId="{3EF8F2F8-AF56-4BEC-9680-E7E7CBC8121D}"/>
    <dgm:cxn modelId="{9431A3FA-0523-40D9-8556-B755320CF4D4}" type="presOf" srcId="{E385C3B6-4D54-4657-AC5B-8D7389072AD9}" destId="{74DE4C0D-5387-4091-A94B-EA1DA2916418}" srcOrd="0" destOrd="0" presId="urn:microsoft.com/office/officeart/2005/8/layout/process4"/>
    <dgm:cxn modelId="{45DCE23B-1A44-4C10-8AF2-41CA326D9AC0}" type="presOf" srcId="{4C2C3D25-C684-4F71-ADE2-7824C546686F}" destId="{BF30DD54-B73D-4055-B430-D95F2DB5873D}" srcOrd="0" destOrd="0" presId="urn:microsoft.com/office/officeart/2005/8/layout/process4"/>
    <dgm:cxn modelId="{E14F61F9-A588-4A8E-B3D8-CB9E30AE7B0A}" type="presOf" srcId="{096F93D6-09AC-43D8-A4BF-E4568062F950}" destId="{850D33FC-CCA2-4FAA-840E-3D8508225B00}" srcOrd="0" destOrd="0" presId="urn:microsoft.com/office/officeart/2005/8/layout/process4"/>
    <dgm:cxn modelId="{98F8777A-8115-4C1C-BA6A-CBFD0A24A4C7}" srcId="{1544BBBC-6BFA-425A-BCC9-094B85D470CC}" destId="{286241EA-D772-4855-9868-96EDDD38915F}" srcOrd="1" destOrd="0" parTransId="{A77F086C-B309-4090-9383-A580FD033E3E}" sibTransId="{E0B1B74E-4361-432C-A1C7-B6011ECAB6A9}"/>
    <dgm:cxn modelId="{03BF7D9E-5D9F-4445-91E2-BEA7B7C1515E}" type="presOf" srcId="{410E97C3-3E36-4739-B85A-167AF017850C}" destId="{3BF763D0-5B57-4BB9-A544-2B4633B37AE5}" srcOrd="0" destOrd="0" presId="urn:microsoft.com/office/officeart/2005/8/layout/process4"/>
    <dgm:cxn modelId="{248DDA97-7300-4E38-8B0D-F711CE6FF867}" type="presOf" srcId="{410E97C3-3E36-4739-B85A-167AF017850C}" destId="{91E94876-D989-451A-9B48-39E883153720}" srcOrd="1" destOrd="0" presId="urn:microsoft.com/office/officeart/2005/8/layout/process4"/>
    <dgm:cxn modelId="{7E12FBC8-A602-49C2-80DD-BDC50FE99442}" type="presOf" srcId="{A0B64C50-CCEA-45C3-90AE-3BB4C991B737}" destId="{DFB21270-7F15-4993-8EC0-A1EC1EAE9E8A}" srcOrd="0" destOrd="0" presId="urn:microsoft.com/office/officeart/2005/8/layout/process4"/>
    <dgm:cxn modelId="{A9777E0A-BC2A-4A8E-A466-F8F27DE3210E}" type="presOf" srcId="{1544BBBC-6BFA-425A-BCC9-094B85D470CC}" destId="{A7DF8574-8994-43B8-A09A-1EA615813445}" srcOrd="1" destOrd="0" presId="urn:microsoft.com/office/officeart/2005/8/layout/process4"/>
    <dgm:cxn modelId="{A62E3CC4-5CCC-4820-8FFC-C4CF3D8310DA}" srcId="{410E97C3-3E36-4739-B85A-167AF017850C}" destId="{A0B64C50-CCEA-45C3-90AE-3BB4C991B737}" srcOrd="0" destOrd="0" parTransId="{EC0563B2-444E-4EBC-99B5-51E34208781D}" sibTransId="{9E952270-6607-4B1B-ABA4-94C4AB3F4F2B}"/>
    <dgm:cxn modelId="{658420E5-8C09-4D96-8F71-AA61B679FFE0}" type="presOf" srcId="{358436FF-9084-4706-8EDA-EC3B8D7E854B}" destId="{29E34D35-4894-4E7B-B572-3AC4880B77E9}" srcOrd="1" destOrd="0" presId="urn:microsoft.com/office/officeart/2005/8/layout/process4"/>
    <dgm:cxn modelId="{4989C1AB-6DD7-4CAF-AC97-C6DE86A611C0}" type="presOf" srcId="{358436FF-9084-4706-8EDA-EC3B8D7E854B}" destId="{C9B46E5B-A95F-4C29-A1FF-EDA2D0FA6529}" srcOrd="0" destOrd="0" presId="urn:microsoft.com/office/officeart/2005/8/layout/process4"/>
    <dgm:cxn modelId="{4A370E22-EEF7-4D49-89C7-A557A88C12FC}" type="presOf" srcId="{286241EA-D772-4855-9868-96EDDD38915F}" destId="{000949B7-01A5-4064-8B63-A665AD82CE89}" srcOrd="0" destOrd="0" presId="urn:microsoft.com/office/officeart/2005/8/layout/process4"/>
    <dgm:cxn modelId="{A5A3A3A7-6E6A-4A97-8D51-F12FDB1F3688}" type="presOf" srcId="{3B222E0F-5F1F-463E-B9F5-D811619B4637}" destId="{ED771802-871A-43DF-A37D-CAA964F4E98A}" srcOrd="0" destOrd="0" presId="urn:microsoft.com/office/officeart/2005/8/layout/process4"/>
    <dgm:cxn modelId="{70F6AEFC-AF54-4821-AB27-050C82FBFC98}" type="presOf" srcId="{1544BBBC-6BFA-425A-BCC9-094B85D470CC}" destId="{AC6B5C80-BD47-48DB-BE4C-255F98DBFED5}" srcOrd="0" destOrd="0" presId="urn:microsoft.com/office/officeart/2005/8/layout/process4"/>
    <dgm:cxn modelId="{6FC90457-A464-49A7-853C-E001C611CBC8}" type="presOf" srcId="{7F657501-06E7-4ACB-8338-97E3A8A8BC3F}" destId="{9B961625-E1C8-41D8-8156-4967A98584D5}" srcOrd="0" destOrd="0" presId="urn:microsoft.com/office/officeart/2005/8/layout/process4"/>
    <dgm:cxn modelId="{BE4FD258-CB2F-4D04-832F-3FD63A9AF825}" srcId="{096F93D6-09AC-43D8-A4BF-E4568062F950}" destId="{358436FF-9084-4706-8EDA-EC3B8D7E854B}" srcOrd="0" destOrd="0" parTransId="{3B57C536-02E7-4893-9572-8BF8F5340B52}" sibTransId="{E4513FE8-47E8-42F8-8B81-8E98FE334B67}"/>
    <dgm:cxn modelId="{C2C9ECAA-0949-47AC-A224-CFE84B5A309B}" type="presParOf" srcId="{850D33FC-CCA2-4FAA-840E-3D8508225B00}" destId="{75E067CD-5E83-45C2-83AA-1DC369C91F63}" srcOrd="0" destOrd="0" presId="urn:microsoft.com/office/officeart/2005/8/layout/process4"/>
    <dgm:cxn modelId="{A5BB00F3-0C61-4E7A-941F-5F7AC7D66E46}" type="presParOf" srcId="{75E067CD-5E83-45C2-83AA-1DC369C91F63}" destId="{AC6B5C80-BD47-48DB-BE4C-255F98DBFED5}" srcOrd="0" destOrd="0" presId="urn:microsoft.com/office/officeart/2005/8/layout/process4"/>
    <dgm:cxn modelId="{919115C9-367B-4A77-ABF3-8D2881E2C117}" type="presParOf" srcId="{75E067CD-5E83-45C2-83AA-1DC369C91F63}" destId="{A7DF8574-8994-43B8-A09A-1EA615813445}" srcOrd="1" destOrd="0" presId="urn:microsoft.com/office/officeart/2005/8/layout/process4"/>
    <dgm:cxn modelId="{0B70BE48-A6BF-4B10-8169-C2619A28AF15}" type="presParOf" srcId="{75E067CD-5E83-45C2-83AA-1DC369C91F63}" destId="{ABB0310E-D657-4135-BC4D-C57F14AE1629}" srcOrd="2" destOrd="0" presId="urn:microsoft.com/office/officeart/2005/8/layout/process4"/>
    <dgm:cxn modelId="{29FD2315-4AD4-4D95-BC36-EC53D805232D}" type="presParOf" srcId="{ABB0310E-D657-4135-BC4D-C57F14AE1629}" destId="{BF30DD54-B73D-4055-B430-D95F2DB5873D}" srcOrd="0" destOrd="0" presId="urn:microsoft.com/office/officeart/2005/8/layout/process4"/>
    <dgm:cxn modelId="{3430B7CB-602B-44F5-A742-691FB4FB3FBF}" type="presParOf" srcId="{ABB0310E-D657-4135-BC4D-C57F14AE1629}" destId="{000949B7-01A5-4064-8B63-A665AD82CE89}" srcOrd="1" destOrd="0" presId="urn:microsoft.com/office/officeart/2005/8/layout/process4"/>
    <dgm:cxn modelId="{656D4D37-4AE9-4D52-BD64-AC0C373A3068}" type="presParOf" srcId="{850D33FC-CCA2-4FAA-840E-3D8508225B00}" destId="{02DDBC80-243D-4580-BE94-41AF9E968379}" srcOrd="1" destOrd="0" presId="urn:microsoft.com/office/officeart/2005/8/layout/process4"/>
    <dgm:cxn modelId="{EB7C9F28-C2D9-49C7-81FA-5E169DB6AA5F}" type="presParOf" srcId="{850D33FC-CCA2-4FAA-840E-3D8508225B00}" destId="{AD1FE970-8A88-492D-9B3A-8EA8FD038C2E}" srcOrd="2" destOrd="0" presId="urn:microsoft.com/office/officeart/2005/8/layout/process4"/>
    <dgm:cxn modelId="{16FEA194-8DAC-484D-A039-E54ECAD60B12}" type="presParOf" srcId="{AD1FE970-8A88-492D-9B3A-8EA8FD038C2E}" destId="{3BF763D0-5B57-4BB9-A544-2B4633B37AE5}" srcOrd="0" destOrd="0" presId="urn:microsoft.com/office/officeart/2005/8/layout/process4"/>
    <dgm:cxn modelId="{21DE94F5-0620-46FF-8726-7625F7C96A07}" type="presParOf" srcId="{AD1FE970-8A88-492D-9B3A-8EA8FD038C2E}" destId="{91E94876-D989-451A-9B48-39E883153720}" srcOrd="1" destOrd="0" presId="urn:microsoft.com/office/officeart/2005/8/layout/process4"/>
    <dgm:cxn modelId="{D9965507-CCD1-49E6-8480-E326AB6D57F8}" type="presParOf" srcId="{AD1FE970-8A88-492D-9B3A-8EA8FD038C2E}" destId="{56B92241-383C-4484-B922-28F5C9117443}" srcOrd="2" destOrd="0" presId="urn:microsoft.com/office/officeart/2005/8/layout/process4"/>
    <dgm:cxn modelId="{60776D76-AB58-438D-9BB6-014C43E7043C}" type="presParOf" srcId="{56B92241-383C-4484-B922-28F5C9117443}" destId="{DFB21270-7F15-4993-8EC0-A1EC1EAE9E8A}" srcOrd="0" destOrd="0" presId="urn:microsoft.com/office/officeart/2005/8/layout/process4"/>
    <dgm:cxn modelId="{8219DD7F-30C4-42AE-BEDC-1F17C5996B8F}" type="presParOf" srcId="{56B92241-383C-4484-B922-28F5C9117443}" destId="{74DE4C0D-5387-4091-A94B-EA1DA2916418}" srcOrd="1" destOrd="0" presId="urn:microsoft.com/office/officeart/2005/8/layout/process4"/>
    <dgm:cxn modelId="{29233185-5F51-4668-9CBB-11EBD1A35CEC}" type="presParOf" srcId="{850D33FC-CCA2-4FAA-840E-3D8508225B00}" destId="{7815695F-77EC-40A2-8F39-1A8C0B59CE22}" srcOrd="3" destOrd="0" presId="urn:microsoft.com/office/officeart/2005/8/layout/process4"/>
    <dgm:cxn modelId="{6DE7FD86-E6E3-47E1-B6E5-9C8F3FCFFA71}" type="presParOf" srcId="{850D33FC-CCA2-4FAA-840E-3D8508225B00}" destId="{4C997F35-449A-4F21-B1F0-2CFB935FDC4A}" srcOrd="4" destOrd="0" presId="urn:microsoft.com/office/officeart/2005/8/layout/process4"/>
    <dgm:cxn modelId="{F0CC4C08-0B71-4341-BE0D-A2B77EC6AE70}" type="presParOf" srcId="{4C997F35-449A-4F21-B1F0-2CFB935FDC4A}" destId="{C9B46E5B-A95F-4C29-A1FF-EDA2D0FA6529}" srcOrd="0" destOrd="0" presId="urn:microsoft.com/office/officeart/2005/8/layout/process4"/>
    <dgm:cxn modelId="{63511084-02F5-4777-A72C-305AEE08C028}" type="presParOf" srcId="{4C997F35-449A-4F21-B1F0-2CFB935FDC4A}" destId="{29E34D35-4894-4E7B-B572-3AC4880B77E9}" srcOrd="1" destOrd="0" presId="urn:microsoft.com/office/officeart/2005/8/layout/process4"/>
    <dgm:cxn modelId="{F6E639CB-2F1D-46AB-A9DC-89616DED5211}" type="presParOf" srcId="{4C997F35-449A-4F21-B1F0-2CFB935FDC4A}" destId="{5309DFFB-0537-4ED0-B1FF-D36E830FB4F9}" srcOrd="2" destOrd="0" presId="urn:microsoft.com/office/officeart/2005/8/layout/process4"/>
    <dgm:cxn modelId="{A72E470D-E180-4A7B-9DA9-13B42E5C350D}" type="presParOf" srcId="{5309DFFB-0537-4ED0-B1FF-D36E830FB4F9}" destId="{9B961625-E1C8-41D8-8156-4967A98584D5}" srcOrd="0" destOrd="0" presId="urn:microsoft.com/office/officeart/2005/8/layout/process4"/>
    <dgm:cxn modelId="{C462290E-FFF1-4FD4-A7C5-3B229CDCA950}" type="presParOf" srcId="{5309DFFB-0537-4ED0-B1FF-D36E830FB4F9}" destId="{ED771802-871A-43DF-A37D-CAA964F4E98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61969A-57CA-426F-A6A0-8FCF2D309F9D}" type="doc">
      <dgm:prSet loTypeId="urn:microsoft.com/office/officeart/2005/8/layout/target3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7F7BDB5-4AEC-4C6D-B2F5-B70FB7FB83BF}">
      <dgm:prSet phldrT="[Текст]"/>
      <dgm:spPr>
        <a:xfrm>
          <a:off x="1554840" y="231802"/>
          <a:ext cx="4555235" cy="3657600"/>
        </a:xfrm>
        <a:prstGeom prst="rect">
          <a:avLst/>
        </a:prstGeom>
      </dgm:spPr>
      <dgm:t>
        <a:bodyPr/>
        <a:lstStyle/>
        <a:p>
          <a:r>
            <a:rPr lang="uk-UA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Заступник директора з виховної роботи </a:t>
          </a:r>
          <a:endParaRPr lang="ru-RU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BC65BD6B-A222-4E4C-9A01-5A29DE5067B5}" type="parTrans" cxnId="{98B6A822-E9C3-46FC-92C1-472A390FAF94}">
      <dgm:prSet/>
      <dgm:spPr/>
      <dgm:t>
        <a:bodyPr/>
        <a:lstStyle/>
        <a:p>
          <a:endParaRPr lang="ru-RU"/>
        </a:p>
      </dgm:t>
    </dgm:pt>
    <dgm:pt modelId="{47AB8F40-1BA4-4184-B879-AF47EE8E04C4}" type="sibTrans" cxnId="{98B6A822-E9C3-46FC-92C1-472A390FAF94}">
      <dgm:prSet/>
      <dgm:spPr/>
      <dgm:t>
        <a:bodyPr/>
        <a:lstStyle/>
        <a:p>
          <a:endParaRPr lang="ru-RU"/>
        </a:p>
      </dgm:t>
    </dgm:pt>
    <dgm:pt modelId="{ECD6623B-1A23-4A2F-882F-A2DB6D2B126F}">
      <dgm:prSet phldrT="[Текст]" custT="1"/>
      <dgm:spPr>
        <a:xfrm>
          <a:off x="3602136" y="203199"/>
          <a:ext cx="2594244" cy="1097282"/>
        </a:xfrm>
        <a:prstGeom prst="rect">
          <a:avLst/>
        </a:prstGeom>
        <a:sp3d/>
      </dgm:spPr>
      <dgm:t>
        <a:bodyPr/>
        <a:lstStyle/>
        <a:p>
          <a:r>
            <a:rPr lang="uk-UA" sz="1600" dirty="0" smtClean="0">
              <a:latin typeface="Calibri"/>
              <a:ea typeface="+mn-ea"/>
              <a:cs typeface="+mn-cs"/>
            </a:rPr>
            <a:t>залучення до роботи клубу;</a:t>
          </a:r>
          <a:endParaRPr lang="ru-RU" sz="1600" dirty="0">
            <a:latin typeface="Calibri"/>
            <a:ea typeface="+mn-ea"/>
            <a:cs typeface="+mn-cs"/>
          </a:endParaRPr>
        </a:p>
      </dgm:t>
    </dgm:pt>
    <dgm:pt modelId="{93ED8D0A-25EF-41FB-A4B4-4C1038F789B4}" type="parTrans" cxnId="{A0461192-D9D2-425F-AA23-216F76B50291}">
      <dgm:prSet/>
      <dgm:spPr/>
      <dgm:t>
        <a:bodyPr/>
        <a:lstStyle/>
        <a:p>
          <a:endParaRPr lang="ru-RU"/>
        </a:p>
      </dgm:t>
    </dgm:pt>
    <dgm:pt modelId="{C3A83CC2-B9FC-4865-A3A4-2A3B06356C17}" type="sibTrans" cxnId="{A0461192-D9D2-425F-AA23-216F76B50291}">
      <dgm:prSet/>
      <dgm:spPr/>
      <dgm:t>
        <a:bodyPr/>
        <a:lstStyle/>
        <a:p>
          <a:endParaRPr lang="ru-RU"/>
        </a:p>
      </dgm:t>
    </dgm:pt>
    <dgm:pt modelId="{973EFBA1-4FDE-4857-8F92-8064EBDC16F5}">
      <dgm:prSet phldrT="[Текст]"/>
      <dgm:spPr>
        <a:xfrm>
          <a:off x="1631586" y="1383930"/>
          <a:ext cx="4440747" cy="2377437"/>
        </a:xfrm>
        <a:prstGeom prst="rect">
          <a:avLst/>
        </a:prstGeom>
      </dgm:spPr>
      <dgm:t>
        <a:bodyPr/>
        <a:lstStyle/>
        <a:p>
          <a:r>
            <a:rPr lang="uk-UA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Класний</a:t>
          </a:r>
        </a:p>
        <a:p>
          <a:r>
            <a:rPr lang="uk-UA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 керівник</a:t>
          </a:r>
          <a:endParaRPr lang="ru-RU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C1FA7319-6CD9-40C8-94C4-CD48246DE376}" type="parTrans" cxnId="{8674334A-F284-40B9-A59E-064D9037E4D7}">
      <dgm:prSet/>
      <dgm:spPr/>
      <dgm:t>
        <a:bodyPr/>
        <a:lstStyle/>
        <a:p>
          <a:endParaRPr lang="ru-RU"/>
        </a:p>
      </dgm:t>
    </dgm:pt>
    <dgm:pt modelId="{E5FB08DA-3812-48AB-B06D-DD363DB0C302}" type="sibTrans" cxnId="{8674334A-F284-40B9-A59E-064D9037E4D7}">
      <dgm:prSet/>
      <dgm:spPr/>
      <dgm:t>
        <a:bodyPr/>
        <a:lstStyle/>
        <a:p>
          <a:endParaRPr lang="ru-RU"/>
        </a:p>
      </dgm:t>
    </dgm:pt>
    <dgm:pt modelId="{A8050999-1721-4196-A1C4-BC0CD7A56F95}">
      <dgm:prSet phldrT="[Текст]" custT="1"/>
      <dgm:spPr>
        <a:xfrm>
          <a:off x="3404191" y="1455933"/>
          <a:ext cx="2653366" cy="1097278"/>
        </a:xfrm>
        <a:prstGeom prst="rect">
          <a:avLst/>
        </a:prstGeom>
        <a:sp3d/>
      </dgm:spPr>
      <dgm:t>
        <a:bodyPr/>
        <a:lstStyle/>
        <a:p>
          <a:r>
            <a:rPr lang="uk-UA" sz="1600" smtClean="0">
              <a:latin typeface="Calibri"/>
              <a:ea typeface="+mn-ea"/>
              <a:cs typeface="+mn-cs"/>
            </a:rPr>
            <a:t>спостереження, контроль, залучення до справ;</a:t>
          </a:r>
          <a:endParaRPr lang="ru-RU" sz="1600" dirty="0">
            <a:latin typeface="Calibri"/>
            <a:ea typeface="+mn-ea"/>
            <a:cs typeface="+mn-cs"/>
          </a:endParaRPr>
        </a:p>
      </dgm:t>
    </dgm:pt>
    <dgm:pt modelId="{B635C8E0-A660-4B01-9351-29FFCCC8D2DF}" type="parTrans" cxnId="{76DEBA50-8106-4254-A4B8-11CB87372151}">
      <dgm:prSet/>
      <dgm:spPr/>
      <dgm:t>
        <a:bodyPr/>
        <a:lstStyle/>
        <a:p>
          <a:endParaRPr lang="ru-RU"/>
        </a:p>
      </dgm:t>
    </dgm:pt>
    <dgm:pt modelId="{43353B13-9794-4452-BA01-D660A0A1B9EB}" type="sibTrans" cxnId="{76DEBA50-8106-4254-A4B8-11CB87372151}">
      <dgm:prSet/>
      <dgm:spPr/>
      <dgm:t>
        <a:bodyPr/>
        <a:lstStyle/>
        <a:p>
          <a:endParaRPr lang="ru-RU"/>
        </a:p>
      </dgm:t>
    </dgm:pt>
    <dgm:pt modelId="{2357890E-43A9-4F71-A1FC-7D6C0C28034D}">
      <dgm:prSet phldrT="[Текст]"/>
      <dgm:spPr>
        <a:xfrm>
          <a:off x="1556355" y="2608065"/>
          <a:ext cx="4552206" cy="1335212"/>
        </a:xfrm>
        <a:prstGeom prst="rect">
          <a:avLst/>
        </a:prstGeom>
      </dgm:spPr>
      <dgm:t>
        <a:bodyPr/>
        <a:lstStyle/>
        <a:p>
          <a:r>
            <a:rPr lang="uk-UA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Психолог</a:t>
          </a:r>
        </a:p>
        <a:p>
          <a:r>
            <a:rPr lang="uk-UA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Соціальний </a:t>
          </a:r>
        </a:p>
        <a:p>
          <a:r>
            <a:rPr lang="uk-UA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педагог</a:t>
          </a:r>
          <a:endParaRPr lang="ru-RU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EA44EC0E-32D7-49CA-A023-659D0613B373}" type="parTrans" cxnId="{094041E6-C711-4960-93D1-69B0902B7616}">
      <dgm:prSet/>
      <dgm:spPr/>
      <dgm:t>
        <a:bodyPr/>
        <a:lstStyle/>
        <a:p>
          <a:endParaRPr lang="ru-RU"/>
        </a:p>
      </dgm:t>
    </dgm:pt>
    <dgm:pt modelId="{CA426F1A-D630-4953-83BC-F50EFF9FBBF7}" type="sibTrans" cxnId="{094041E6-C711-4960-93D1-69B0902B7616}">
      <dgm:prSet/>
      <dgm:spPr/>
      <dgm:t>
        <a:bodyPr/>
        <a:lstStyle/>
        <a:p>
          <a:endParaRPr lang="ru-RU"/>
        </a:p>
      </dgm:t>
    </dgm:pt>
    <dgm:pt modelId="{579D7D99-4DC5-4396-BB20-64D5A30A4D73}">
      <dgm:prSet phldrT="[Текст]" custT="1"/>
      <dgm:spPr>
        <a:xfrm>
          <a:off x="3520078" y="2608065"/>
          <a:ext cx="2525414" cy="1339558"/>
        </a:xfrm>
        <a:prstGeom prst="rect">
          <a:avLst/>
        </a:prstGeom>
        <a:sp3d/>
      </dgm:spPr>
      <dgm:t>
        <a:bodyPr/>
        <a:lstStyle/>
        <a:p>
          <a:r>
            <a:rPr lang="uk-UA" sz="1400" dirty="0" smtClean="0">
              <a:latin typeface="Calibri"/>
              <a:ea typeface="+mn-ea"/>
              <a:cs typeface="+mn-cs"/>
            </a:rPr>
            <a:t>виявлення причин порушень поведінки;</a:t>
          </a:r>
          <a:endParaRPr lang="ru-RU" sz="1400" dirty="0">
            <a:latin typeface="Calibri"/>
            <a:ea typeface="+mn-ea"/>
            <a:cs typeface="+mn-cs"/>
          </a:endParaRPr>
        </a:p>
      </dgm:t>
    </dgm:pt>
    <dgm:pt modelId="{0BACC9E9-DC8C-47B2-B5F1-379620006458}" type="parTrans" cxnId="{423A9CC7-6476-4E92-A91C-0C927157C115}">
      <dgm:prSet/>
      <dgm:spPr/>
      <dgm:t>
        <a:bodyPr/>
        <a:lstStyle/>
        <a:p>
          <a:endParaRPr lang="ru-RU"/>
        </a:p>
      </dgm:t>
    </dgm:pt>
    <dgm:pt modelId="{CD3000FB-EF2A-4B65-8EB0-42D5B9B8430C}" type="sibTrans" cxnId="{423A9CC7-6476-4E92-A91C-0C927157C115}">
      <dgm:prSet/>
      <dgm:spPr/>
      <dgm:t>
        <a:bodyPr/>
        <a:lstStyle/>
        <a:p>
          <a:endParaRPr lang="ru-RU"/>
        </a:p>
      </dgm:t>
    </dgm:pt>
    <dgm:pt modelId="{28EC2734-AC97-46FD-8970-4B026D94D7FB}">
      <dgm:prSet custT="1"/>
      <dgm:spPr>
        <a:xfrm>
          <a:off x="3602136" y="203199"/>
          <a:ext cx="2594244" cy="1097282"/>
        </a:xfrm>
        <a:prstGeom prst="rect">
          <a:avLst/>
        </a:prstGeom>
        <a:sp3d/>
      </dgm:spPr>
      <dgm:t>
        <a:bodyPr/>
        <a:lstStyle/>
        <a:p>
          <a:r>
            <a:rPr lang="uk-UA" sz="1600" dirty="0" smtClean="0">
              <a:latin typeface="Calibri"/>
              <a:ea typeface="+mn-ea"/>
              <a:cs typeface="+mn-cs"/>
            </a:rPr>
            <a:t>контроль відвідування;</a:t>
          </a:r>
          <a:endParaRPr lang="ru-RU" sz="1600" dirty="0">
            <a:latin typeface="Calibri"/>
            <a:ea typeface="+mn-ea"/>
            <a:cs typeface="+mn-cs"/>
          </a:endParaRPr>
        </a:p>
      </dgm:t>
    </dgm:pt>
    <dgm:pt modelId="{6D94192F-9C56-4BD7-AE36-496DE41F8171}" type="parTrans" cxnId="{AF61C151-81F2-476A-A97C-C6E84F2E6397}">
      <dgm:prSet/>
      <dgm:spPr/>
      <dgm:t>
        <a:bodyPr/>
        <a:lstStyle/>
        <a:p>
          <a:endParaRPr lang="ru-RU"/>
        </a:p>
      </dgm:t>
    </dgm:pt>
    <dgm:pt modelId="{0F67D819-CCD5-443B-8588-770C554ECACE}" type="sibTrans" cxnId="{AF61C151-81F2-476A-A97C-C6E84F2E6397}">
      <dgm:prSet/>
      <dgm:spPr/>
      <dgm:t>
        <a:bodyPr/>
        <a:lstStyle/>
        <a:p>
          <a:endParaRPr lang="ru-RU"/>
        </a:p>
      </dgm:t>
    </dgm:pt>
    <dgm:pt modelId="{F10AE473-D599-4AC6-95FA-370712CEDC79}">
      <dgm:prSet custT="1"/>
      <dgm:spPr>
        <a:xfrm>
          <a:off x="3404191" y="1455933"/>
          <a:ext cx="2653366" cy="1097278"/>
        </a:xfrm>
        <a:prstGeom prst="rect">
          <a:avLst/>
        </a:prstGeom>
        <a:sp3d/>
      </dgm:spPr>
      <dgm:t>
        <a:bodyPr/>
        <a:lstStyle/>
        <a:p>
          <a:r>
            <a:rPr lang="uk-UA" sz="1600" smtClean="0">
              <a:latin typeface="Calibri"/>
              <a:ea typeface="+mn-ea"/>
              <a:cs typeface="+mn-cs"/>
            </a:rPr>
            <a:t>відвідання на дому;</a:t>
          </a:r>
          <a:endParaRPr lang="ru-RU" sz="1600" dirty="0">
            <a:latin typeface="Calibri"/>
            <a:ea typeface="+mn-ea"/>
            <a:cs typeface="+mn-cs"/>
          </a:endParaRPr>
        </a:p>
      </dgm:t>
    </dgm:pt>
    <dgm:pt modelId="{0BAC35CD-7220-4D5F-BCAC-E6ACB768A4FE}" type="parTrans" cxnId="{23681B58-E2FE-4465-85B2-3D586D57CBBA}">
      <dgm:prSet/>
      <dgm:spPr/>
      <dgm:t>
        <a:bodyPr/>
        <a:lstStyle/>
        <a:p>
          <a:endParaRPr lang="ru-RU"/>
        </a:p>
      </dgm:t>
    </dgm:pt>
    <dgm:pt modelId="{C10C1B38-0030-4217-8568-9944CF429BAE}" type="sibTrans" cxnId="{23681B58-E2FE-4465-85B2-3D586D57CBBA}">
      <dgm:prSet/>
      <dgm:spPr/>
      <dgm:t>
        <a:bodyPr/>
        <a:lstStyle/>
        <a:p>
          <a:endParaRPr lang="ru-RU"/>
        </a:p>
      </dgm:t>
    </dgm:pt>
    <dgm:pt modelId="{CE09C5F0-FB9E-4111-81C5-80F87804C687}">
      <dgm:prSet custT="1"/>
      <dgm:spPr>
        <a:xfrm>
          <a:off x="3520078" y="2608065"/>
          <a:ext cx="2525414" cy="1339558"/>
        </a:xfrm>
        <a:prstGeom prst="rect">
          <a:avLst/>
        </a:prstGeom>
        <a:sp3d/>
      </dgm:spPr>
      <dgm:t>
        <a:bodyPr/>
        <a:lstStyle/>
        <a:p>
          <a:r>
            <a:rPr lang="uk-UA" sz="1400" dirty="0" smtClean="0">
              <a:latin typeface="Calibri"/>
              <a:ea typeface="+mn-ea"/>
              <a:cs typeface="+mn-cs"/>
            </a:rPr>
            <a:t>зв'язок з спеціалістом служби сім'ї та молоді;</a:t>
          </a:r>
          <a:endParaRPr lang="ru-RU" sz="1400" dirty="0">
            <a:latin typeface="Calibri"/>
            <a:ea typeface="+mn-ea"/>
            <a:cs typeface="+mn-cs"/>
          </a:endParaRPr>
        </a:p>
      </dgm:t>
    </dgm:pt>
    <dgm:pt modelId="{0A4353AD-58A0-4C36-873B-0989ECB78B3D}" type="parTrans" cxnId="{B91107C6-8A7B-4BDC-8224-643DA82271AA}">
      <dgm:prSet/>
      <dgm:spPr/>
      <dgm:t>
        <a:bodyPr/>
        <a:lstStyle/>
        <a:p>
          <a:endParaRPr lang="ru-RU"/>
        </a:p>
      </dgm:t>
    </dgm:pt>
    <dgm:pt modelId="{DB738C0E-4D8A-4700-A24E-63C54A76380D}" type="sibTrans" cxnId="{B91107C6-8A7B-4BDC-8224-643DA82271AA}">
      <dgm:prSet/>
      <dgm:spPr/>
      <dgm:t>
        <a:bodyPr/>
        <a:lstStyle/>
        <a:p>
          <a:endParaRPr lang="ru-RU"/>
        </a:p>
      </dgm:t>
    </dgm:pt>
    <dgm:pt modelId="{33257B7C-F7AD-431A-93B1-9CA5AB07BB89}">
      <dgm:prSet custT="1"/>
      <dgm:spPr>
        <a:xfrm>
          <a:off x="3520078" y="2608065"/>
          <a:ext cx="2525414" cy="1339558"/>
        </a:xfrm>
        <a:prstGeom prst="rect">
          <a:avLst/>
        </a:prstGeom>
        <a:sp3d/>
      </dgm:spPr>
      <dgm:t>
        <a:bodyPr/>
        <a:lstStyle/>
        <a:p>
          <a:r>
            <a:rPr lang="uk-UA" sz="1400" dirty="0" smtClean="0">
              <a:latin typeface="Calibri"/>
              <a:ea typeface="+mn-ea"/>
              <a:cs typeface="+mn-cs"/>
            </a:rPr>
            <a:t>складання актів умов проживання;</a:t>
          </a:r>
          <a:endParaRPr lang="ru-RU" sz="1400" dirty="0">
            <a:latin typeface="Calibri"/>
            <a:ea typeface="+mn-ea"/>
            <a:cs typeface="+mn-cs"/>
          </a:endParaRPr>
        </a:p>
      </dgm:t>
    </dgm:pt>
    <dgm:pt modelId="{5BDD9041-6EE7-4B97-984D-489A982095B5}" type="parTrans" cxnId="{FF035EA2-508F-468D-BEB2-8E0D810A5ED9}">
      <dgm:prSet/>
      <dgm:spPr/>
      <dgm:t>
        <a:bodyPr/>
        <a:lstStyle/>
        <a:p>
          <a:endParaRPr lang="ru-RU"/>
        </a:p>
      </dgm:t>
    </dgm:pt>
    <dgm:pt modelId="{FB914BB4-9D9A-48C0-AD1E-5BCD253F495E}" type="sibTrans" cxnId="{FF035EA2-508F-468D-BEB2-8E0D810A5ED9}">
      <dgm:prSet/>
      <dgm:spPr/>
      <dgm:t>
        <a:bodyPr/>
        <a:lstStyle/>
        <a:p>
          <a:endParaRPr lang="ru-RU"/>
        </a:p>
      </dgm:t>
    </dgm:pt>
    <dgm:pt modelId="{BFE3F855-1216-4E94-88B0-DE07E1B501C6}">
      <dgm:prSet custT="1"/>
      <dgm:spPr>
        <a:xfrm>
          <a:off x="3520078" y="2608065"/>
          <a:ext cx="2525414" cy="1339558"/>
        </a:xfrm>
        <a:prstGeom prst="rect">
          <a:avLst/>
        </a:prstGeom>
        <a:sp3d/>
      </dgm:spPr>
      <dgm:t>
        <a:bodyPr/>
        <a:lstStyle/>
        <a:p>
          <a:r>
            <a:rPr lang="uk-UA" sz="1400" dirty="0" smtClean="0">
              <a:latin typeface="Calibri"/>
              <a:ea typeface="+mn-ea"/>
              <a:cs typeface="+mn-cs"/>
            </a:rPr>
            <a:t>консультування</a:t>
          </a:r>
          <a:endParaRPr lang="ru-RU" sz="1400" dirty="0">
            <a:latin typeface="Calibri"/>
            <a:ea typeface="+mn-ea"/>
            <a:cs typeface="+mn-cs"/>
          </a:endParaRPr>
        </a:p>
      </dgm:t>
    </dgm:pt>
    <dgm:pt modelId="{9470139D-BD57-4466-9947-25EF925206AC}" type="parTrans" cxnId="{9A3F5B8E-7F35-49CD-BA4B-526801CBD66C}">
      <dgm:prSet/>
      <dgm:spPr/>
      <dgm:t>
        <a:bodyPr/>
        <a:lstStyle/>
        <a:p>
          <a:endParaRPr lang="ru-RU"/>
        </a:p>
      </dgm:t>
    </dgm:pt>
    <dgm:pt modelId="{D4AF691F-F0D9-4E1F-AA64-12EB5B62E050}" type="sibTrans" cxnId="{9A3F5B8E-7F35-49CD-BA4B-526801CBD66C}">
      <dgm:prSet/>
      <dgm:spPr/>
      <dgm:t>
        <a:bodyPr/>
        <a:lstStyle/>
        <a:p>
          <a:endParaRPr lang="ru-RU"/>
        </a:p>
      </dgm:t>
    </dgm:pt>
    <dgm:pt modelId="{38108905-43B0-4971-9AE1-1C5A60001B03}" type="pres">
      <dgm:prSet presAssocID="{6B61969A-57CA-426F-A6A0-8FCF2D309F9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1205DE-F90C-4F25-B625-07B9E4753929}" type="pres">
      <dgm:prSet presAssocID="{F7F7BDB5-4AEC-4C6D-B2F5-B70FB7FB83BF}" presName="circle1" presStyleLbl="node1" presStyleIdx="0" presStyleCnt="3"/>
      <dgm:spPr>
        <a:xfrm>
          <a:off x="-129941" y="203199"/>
          <a:ext cx="3657600" cy="3657600"/>
        </a:xfrm>
        <a:prstGeom prst="pie">
          <a:avLst>
            <a:gd name="adj1" fmla="val 5400000"/>
            <a:gd name="adj2" fmla="val 16200000"/>
          </a:avLst>
        </a:prstGeom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ru-RU"/>
        </a:p>
      </dgm:t>
    </dgm:pt>
    <dgm:pt modelId="{A5CFFBBD-38E9-45EF-A835-EBAF6E084CA8}" type="pres">
      <dgm:prSet presAssocID="{F7F7BDB5-4AEC-4C6D-B2F5-B70FB7FB83BF}" presName="space" presStyleCnt="0"/>
      <dgm:spPr/>
      <dgm:t>
        <a:bodyPr/>
        <a:lstStyle/>
        <a:p>
          <a:endParaRPr lang="ru-RU"/>
        </a:p>
      </dgm:t>
    </dgm:pt>
    <dgm:pt modelId="{08E63919-8082-4DB1-9DFC-ED09120A03AA}" type="pres">
      <dgm:prSet presAssocID="{F7F7BDB5-4AEC-4C6D-B2F5-B70FB7FB83BF}" presName="rect1" presStyleLbl="alignAcc1" presStyleIdx="0" presStyleCnt="3" custScaleX="106057" custLinFactNeighborX="2583" custLinFactNeighborY="782"/>
      <dgm:spPr/>
      <dgm:t>
        <a:bodyPr/>
        <a:lstStyle/>
        <a:p>
          <a:endParaRPr lang="ru-RU"/>
        </a:p>
      </dgm:t>
    </dgm:pt>
    <dgm:pt modelId="{EF20681D-9D73-4D67-955C-819AEEA4DEFB}" type="pres">
      <dgm:prSet presAssocID="{973EFBA1-4FDE-4857-8F92-8064EBDC16F5}" presName="vertSpace2" presStyleLbl="node1" presStyleIdx="0" presStyleCnt="3"/>
      <dgm:spPr/>
      <dgm:t>
        <a:bodyPr/>
        <a:lstStyle/>
        <a:p>
          <a:endParaRPr lang="ru-RU"/>
        </a:p>
      </dgm:t>
    </dgm:pt>
    <dgm:pt modelId="{FFA7205A-75FB-4FED-BF9B-20613DDE39DC}" type="pres">
      <dgm:prSet presAssocID="{973EFBA1-4FDE-4857-8F92-8064EBDC16F5}" presName="circle2" presStyleLbl="node1" presStyleIdx="1" presStyleCnt="3" custScaleY="103702" custLinFactNeighborX="-5850" custLinFactNeighborY="7490"/>
      <dgm:spPr>
        <a:xfrm>
          <a:off x="510139" y="1300482"/>
          <a:ext cx="2377437" cy="2377437"/>
        </a:xfrm>
        <a:prstGeom prst="pie">
          <a:avLst>
            <a:gd name="adj1" fmla="val 5400000"/>
            <a:gd name="adj2" fmla="val 16200000"/>
          </a:avLst>
        </a:prstGeom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ru-RU"/>
        </a:p>
      </dgm:t>
    </dgm:pt>
    <dgm:pt modelId="{E43326CD-27A5-4CDA-80D8-54B8CD1E99AA}" type="pres">
      <dgm:prSet presAssocID="{973EFBA1-4FDE-4857-8F92-8064EBDC16F5}" presName="rect2" presStyleLbl="alignAcc1" presStyleIdx="1" presStyleCnt="3" custScaleX="107971" custLinFactNeighborX="457" custLinFactNeighborY="3510"/>
      <dgm:spPr/>
      <dgm:t>
        <a:bodyPr/>
        <a:lstStyle/>
        <a:p>
          <a:endParaRPr lang="ru-RU"/>
        </a:p>
      </dgm:t>
    </dgm:pt>
    <dgm:pt modelId="{29E35284-FBF9-41FD-9C7A-867043CE0C92}" type="pres">
      <dgm:prSet presAssocID="{2357890E-43A9-4F71-A1FC-7D6C0C28034D}" presName="vertSpace3" presStyleLbl="node1" presStyleIdx="1" presStyleCnt="3"/>
      <dgm:spPr/>
      <dgm:t>
        <a:bodyPr/>
        <a:lstStyle/>
        <a:p>
          <a:endParaRPr lang="ru-RU"/>
        </a:p>
      </dgm:t>
    </dgm:pt>
    <dgm:pt modelId="{199CEA7D-3CC2-44DA-8E7E-7033675FDA5A}" type="pres">
      <dgm:prSet presAssocID="{2357890E-43A9-4F71-A1FC-7D6C0C28034D}" presName="circle3" presStyleLbl="node1" presStyleIdx="2" presStyleCnt="3" custScaleY="120463" custLinFactNeighborX="-14211" custLinFactNeighborY="19728"/>
      <dgm:spPr>
        <a:xfrm>
          <a:off x="1150218" y="2397761"/>
          <a:ext cx="1097278" cy="1097278"/>
        </a:xfrm>
        <a:prstGeom prst="pie">
          <a:avLst>
            <a:gd name="adj1" fmla="val 5400000"/>
            <a:gd name="adj2" fmla="val 16200000"/>
          </a:avLst>
        </a:prstGeom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ru-RU"/>
        </a:p>
      </dgm:t>
    </dgm:pt>
    <dgm:pt modelId="{040DE2C3-F934-41FE-A637-63913AD7D5C7}" type="pres">
      <dgm:prSet presAssocID="{2357890E-43A9-4F71-A1FC-7D6C0C28034D}" presName="rect3" presStyleLbl="alignAcc1" presStyleIdx="2" presStyleCnt="3" custScaleX="108041" custScaleY="121684" custLinFactNeighborX="492" custLinFactNeighborY="30008"/>
      <dgm:spPr/>
      <dgm:t>
        <a:bodyPr/>
        <a:lstStyle/>
        <a:p>
          <a:endParaRPr lang="ru-RU"/>
        </a:p>
      </dgm:t>
    </dgm:pt>
    <dgm:pt modelId="{31C66AA6-4B5C-4D0D-93B1-31F66DC01DBD}" type="pres">
      <dgm:prSet presAssocID="{F7F7BDB5-4AEC-4C6D-B2F5-B70FB7FB83BF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3F261-91EC-40DD-950F-73E67A54B782}" type="pres">
      <dgm:prSet presAssocID="{F7F7BDB5-4AEC-4C6D-B2F5-B70FB7FB83BF}" presName="rect1ChTx" presStyleLbl="alignAcc1" presStyleIdx="2" presStyleCnt="3" custScaleX="121590" custLinFactNeighborX="-6297" custLinFactNeighborY="5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D379F-A829-4CDB-A5B6-7EAB44F88FB3}" type="pres">
      <dgm:prSet presAssocID="{973EFBA1-4FDE-4857-8F92-8064EBDC16F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440F9-7F20-447E-9923-FE1EE2621674}" type="pres">
      <dgm:prSet presAssocID="{973EFBA1-4FDE-4857-8F92-8064EBDC16F5}" presName="rect2ChTx" presStyleLbl="alignAcc1" presStyleIdx="2" presStyleCnt="3" custScaleX="124361" custLinFactNeighborX="-7892" custLinFactNeighborY="14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1F432-A705-47AC-BC9F-DAA0611F7BEB}" type="pres">
      <dgm:prSet presAssocID="{2357890E-43A9-4F71-A1FC-7D6C0C28034D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763A1-B4FF-4965-A810-2933175891AF}" type="pres">
      <dgm:prSet presAssocID="{2357890E-43A9-4F71-A1FC-7D6C0C28034D}" presName="rect3ChTx" presStyleLbl="alignAcc1" presStyleIdx="2" presStyleCnt="3" custScaleX="123099" custScaleY="122080" custLinFactNeighborX="-5459" custLinFactNeighborY="30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14A6B5-817C-4D08-92D8-B4B7E7C0984C}" type="presOf" srcId="{A8050999-1721-4196-A1C4-BC0CD7A56F95}" destId="{B13440F9-7F20-447E-9923-FE1EE2621674}" srcOrd="0" destOrd="0" presId="urn:microsoft.com/office/officeart/2005/8/layout/target3"/>
    <dgm:cxn modelId="{EC097AA5-5C56-4C14-BBB5-6F07117F08C7}" type="presOf" srcId="{ECD6623B-1A23-4A2F-882F-A2DB6D2B126F}" destId="{03C3F261-91EC-40DD-950F-73E67A54B782}" srcOrd="0" destOrd="0" presId="urn:microsoft.com/office/officeart/2005/8/layout/target3"/>
    <dgm:cxn modelId="{AC890773-38D3-4F24-AC5D-9D12D07C4E8F}" type="presOf" srcId="{CE09C5F0-FB9E-4111-81C5-80F87804C687}" destId="{541763A1-B4FF-4965-A810-2933175891AF}" srcOrd="0" destOrd="1" presId="urn:microsoft.com/office/officeart/2005/8/layout/target3"/>
    <dgm:cxn modelId="{8674334A-F284-40B9-A59E-064D9037E4D7}" srcId="{6B61969A-57CA-426F-A6A0-8FCF2D309F9D}" destId="{973EFBA1-4FDE-4857-8F92-8064EBDC16F5}" srcOrd="1" destOrd="0" parTransId="{C1FA7319-6CD9-40C8-94C4-CD48246DE376}" sibTransId="{E5FB08DA-3812-48AB-B06D-DD363DB0C302}"/>
    <dgm:cxn modelId="{FF035EA2-508F-468D-BEB2-8E0D810A5ED9}" srcId="{2357890E-43A9-4F71-A1FC-7D6C0C28034D}" destId="{33257B7C-F7AD-431A-93B1-9CA5AB07BB89}" srcOrd="2" destOrd="0" parTransId="{5BDD9041-6EE7-4B97-984D-489A982095B5}" sibTransId="{FB914BB4-9D9A-48C0-AD1E-5BCD253F495E}"/>
    <dgm:cxn modelId="{9A3F5B8E-7F35-49CD-BA4B-526801CBD66C}" srcId="{2357890E-43A9-4F71-A1FC-7D6C0C28034D}" destId="{BFE3F855-1216-4E94-88B0-DE07E1B501C6}" srcOrd="3" destOrd="0" parTransId="{9470139D-BD57-4466-9947-25EF925206AC}" sibTransId="{D4AF691F-F0D9-4E1F-AA64-12EB5B62E050}"/>
    <dgm:cxn modelId="{8F7733E0-3160-49D6-94F4-99788FFF8C1F}" type="presOf" srcId="{33257B7C-F7AD-431A-93B1-9CA5AB07BB89}" destId="{541763A1-B4FF-4965-A810-2933175891AF}" srcOrd="0" destOrd="2" presId="urn:microsoft.com/office/officeart/2005/8/layout/target3"/>
    <dgm:cxn modelId="{CC9BFBC2-0974-4778-8C02-276F59E681E1}" type="presOf" srcId="{BFE3F855-1216-4E94-88B0-DE07E1B501C6}" destId="{541763A1-B4FF-4965-A810-2933175891AF}" srcOrd="0" destOrd="3" presId="urn:microsoft.com/office/officeart/2005/8/layout/target3"/>
    <dgm:cxn modelId="{A0461192-D9D2-425F-AA23-216F76B50291}" srcId="{F7F7BDB5-4AEC-4C6D-B2F5-B70FB7FB83BF}" destId="{ECD6623B-1A23-4A2F-882F-A2DB6D2B126F}" srcOrd="0" destOrd="0" parTransId="{93ED8D0A-25EF-41FB-A4B4-4C1038F789B4}" sibTransId="{C3A83CC2-B9FC-4865-A3A4-2A3B06356C17}"/>
    <dgm:cxn modelId="{AF61C151-81F2-476A-A97C-C6E84F2E6397}" srcId="{F7F7BDB5-4AEC-4C6D-B2F5-B70FB7FB83BF}" destId="{28EC2734-AC97-46FD-8970-4B026D94D7FB}" srcOrd="1" destOrd="0" parTransId="{6D94192F-9C56-4BD7-AE36-496DE41F8171}" sibTransId="{0F67D819-CCD5-443B-8588-770C554ECACE}"/>
    <dgm:cxn modelId="{CF1E7DA9-5487-4A08-A1A0-4CFD0D56D35F}" type="presOf" srcId="{F10AE473-D599-4AC6-95FA-370712CEDC79}" destId="{B13440F9-7F20-447E-9923-FE1EE2621674}" srcOrd="0" destOrd="1" presId="urn:microsoft.com/office/officeart/2005/8/layout/target3"/>
    <dgm:cxn modelId="{B91107C6-8A7B-4BDC-8224-643DA82271AA}" srcId="{2357890E-43A9-4F71-A1FC-7D6C0C28034D}" destId="{CE09C5F0-FB9E-4111-81C5-80F87804C687}" srcOrd="1" destOrd="0" parTransId="{0A4353AD-58A0-4C36-873B-0989ECB78B3D}" sibTransId="{DB738C0E-4D8A-4700-A24E-63C54A76380D}"/>
    <dgm:cxn modelId="{8812FF28-7D89-4501-A341-72F835FB42EF}" type="presOf" srcId="{973EFBA1-4FDE-4857-8F92-8064EBDC16F5}" destId="{E43326CD-27A5-4CDA-80D8-54B8CD1E99AA}" srcOrd="0" destOrd="0" presId="urn:microsoft.com/office/officeart/2005/8/layout/target3"/>
    <dgm:cxn modelId="{423A9CC7-6476-4E92-A91C-0C927157C115}" srcId="{2357890E-43A9-4F71-A1FC-7D6C0C28034D}" destId="{579D7D99-4DC5-4396-BB20-64D5A30A4D73}" srcOrd="0" destOrd="0" parTransId="{0BACC9E9-DC8C-47B2-B5F1-379620006458}" sibTransId="{CD3000FB-EF2A-4B65-8EB0-42D5B9B8430C}"/>
    <dgm:cxn modelId="{094041E6-C711-4960-93D1-69B0902B7616}" srcId="{6B61969A-57CA-426F-A6A0-8FCF2D309F9D}" destId="{2357890E-43A9-4F71-A1FC-7D6C0C28034D}" srcOrd="2" destOrd="0" parTransId="{EA44EC0E-32D7-49CA-A023-659D0613B373}" sibTransId="{CA426F1A-D630-4953-83BC-F50EFF9FBBF7}"/>
    <dgm:cxn modelId="{507AD456-FC66-46FA-A5D1-050C62859B18}" type="presOf" srcId="{28EC2734-AC97-46FD-8970-4B026D94D7FB}" destId="{03C3F261-91EC-40DD-950F-73E67A54B782}" srcOrd="0" destOrd="1" presId="urn:microsoft.com/office/officeart/2005/8/layout/target3"/>
    <dgm:cxn modelId="{98B6A822-E9C3-46FC-92C1-472A390FAF94}" srcId="{6B61969A-57CA-426F-A6A0-8FCF2D309F9D}" destId="{F7F7BDB5-4AEC-4C6D-B2F5-B70FB7FB83BF}" srcOrd="0" destOrd="0" parTransId="{BC65BD6B-A222-4E4C-9A01-5A29DE5067B5}" sibTransId="{47AB8F40-1BA4-4184-B879-AF47EE8E04C4}"/>
    <dgm:cxn modelId="{164B095E-0C59-4681-8F2A-8F22489F4479}" type="presOf" srcId="{F7F7BDB5-4AEC-4C6D-B2F5-B70FB7FB83BF}" destId="{31C66AA6-4B5C-4D0D-93B1-31F66DC01DBD}" srcOrd="1" destOrd="0" presId="urn:microsoft.com/office/officeart/2005/8/layout/target3"/>
    <dgm:cxn modelId="{A02F6B2E-8A5C-4DFB-AE57-130E50BBD7CD}" type="presOf" srcId="{F7F7BDB5-4AEC-4C6D-B2F5-B70FB7FB83BF}" destId="{08E63919-8082-4DB1-9DFC-ED09120A03AA}" srcOrd="0" destOrd="0" presId="urn:microsoft.com/office/officeart/2005/8/layout/target3"/>
    <dgm:cxn modelId="{369B1BC7-7151-4E09-A89A-D0A6224481A1}" type="presOf" srcId="{2357890E-43A9-4F71-A1FC-7D6C0C28034D}" destId="{AA01F432-A705-47AC-BC9F-DAA0611F7BEB}" srcOrd="1" destOrd="0" presId="urn:microsoft.com/office/officeart/2005/8/layout/target3"/>
    <dgm:cxn modelId="{0A575DD0-1C05-419B-9063-113C71382033}" type="presOf" srcId="{2357890E-43A9-4F71-A1FC-7D6C0C28034D}" destId="{040DE2C3-F934-41FE-A637-63913AD7D5C7}" srcOrd="0" destOrd="0" presId="urn:microsoft.com/office/officeart/2005/8/layout/target3"/>
    <dgm:cxn modelId="{F5C63919-368C-4A42-88D8-0F1A07B4DE73}" type="presOf" srcId="{6B61969A-57CA-426F-A6A0-8FCF2D309F9D}" destId="{38108905-43B0-4971-9AE1-1C5A60001B03}" srcOrd="0" destOrd="0" presId="urn:microsoft.com/office/officeart/2005/8/layout/target3"/>
    <dgm:cxn modelId="{76DEBA50-8106-4254-A4B8-11CB87372151}" srcId="{973EFBA1-4FDE-4857-8F92-8064EBDC16F5}" destId="{A8050999-1721-4196-A1C4-BC0CD7A56F95}" srcOrd="0" destOrd="0" parTransId="{B635C8E0-A660-4B01-9351-29FFCCC8D2DF}" sibTransId="{43353B13-9794-4452-BA01-D660A0A1B9EB}"/>
    <dgm:cxn modelId="{23681B58-E2FE-4465-85B2-3D586D57CBBA}" srcId="{973EFBA1-4FDE-4857-8F92-8064EBDC16F5}" destId="{F10AE473-D599-4AC6-95FA-370712CEDC79}" srcOrd="1" destOrd="0" parTransId="{0BAC35CD-7220-4D5F-BCAC-E6ACB768A4FE}" sibTransId="{C10C1B38-0030-4217-8568-9944CF429BAE}"/>
    <dgm:cxn modelId="{01FB02FE-E01A-4A33-A14B-C99872EDB324}" type="presOf" srcId="{579D7D99-4DC5-4396-BB20-64D5A30A4D73}" destId="{541763A1-B4FF-4965-A810-2933175891AF}" srcOrd="0" destOrd="0" presId="urn:microsoft.com/office/officeart/2005/8/layout/target3"/>
    <dgm:cxn modelId="{379ABD73-C25A-42F2-B153-F8223E3668E4}" type="presOf" srcId="{973EFBA1-4FDE-4857-8F92-8064EBDC16F5}" destId="{177D379F-A829-4CDB-A5B6-7EAB44F88FB3}" srcOrd="1" destOrd="0" presId="urn:microsoft.com/office/officeart/2005/8/layout/target3"/>
    <dgm:cxn modelId="{27012CB5-259B-4549-AB90-12DC08FB4071}" type="presParOf" srcId="{38108905-43B0-4971-9AE1-1C5A60001B03}" destId="{9D1205DE-F90C-4F25-B625-07B9E4753929}" srcOrd="0" destOrd="0" presId="urn:microsoft.com/office/officeart/2005/8/layout/target3"/>
    <dgm:cxn modelId="{E1B1747A-FBB9-40F8-A58D-B30001813E03}" type="presParOf" srcId="{38108905-43B0-4971-9AE1-1C5A60001B03}" destId="{A5CFFBBD-38E9-45EF-A835-EBAF6E084CA8}" srcOrd="1" destOrd="0" presId="urn:microsoft.com/office/officeart/2005/8/layout/target3"/>
    <dgm:cxn modelId="{1A170081-CE64-414B-B04E-DF25739ABFAF}" type="presParOf" srcId="{38108905-43B0-4971-9AE1-1C5A60001B03}" destId="{08E63919-8082-4DB1-9DFC-ED09120A03AA}" srcOrd="2" destOrd="0" presId="urn:microsoft.com/office/officeart/2005/8/layout/target3"/>
    <dgm:cxn modelId="{AF6F2FA7-C382-479A-9130-D663C574F013}" type="presParOf" srcId="{38108905-43B0-4971-9AE1-1C5A60001B03}" destId="{EF20681D-9D73-4D67-955C-819AEEA4DEFB}" srcOrd="3" destOrd="0" presId="urn:microsoft.com/office/officeart/2005/8/layout/target3"/>
    <dgm:cxn modelId="{664CA446-9460-41E9-8BB7-1ADB26860D89}" type="presParOf" srcId="{38108905-43B0-4971-9AE1-1C5A60001B03}" destId="{FFA7205A-75FB-4FED-BF9B-20613DDE39DC}" srcOrd="4" destOrd="0" presId="urn:microsoft.com/office/officeart/2005/8/layout/target3"/>
    <dgm:cxn modelId="{D4240BA0-9625-480E-BF84-AEA308F2D035}" type="presParOf" srcId="{38108905-43B0-4971-9AE1-1C5A60001B03}" destId="{E43326CD-27A5-4CDA-80D8-54B8CD1E99AA}" srcOrd="5" destOrd="0" presId="urn:microsoft.com/office/officeart/2005/8/layout/target3"/>
    <dgm:cxn modelId="{8470D49D-08E1-48BD-AFB8-AFE2E753102B}" type="presParOf" srcId="{38108905-43B0-4971-9AE1-1C5A60001B03}" destId="{29E35284-FBF9-41FD-9C7A-867043CE0C92}" srcOrd="6" destOrd="0" presId="urn:microsoft.com/office/officeart/2005/8/layout/target3"/>
    <dgm:cxn modelId="{AE4B4569-1ACE-48DF-9DA8-276A864CC20D}" type="presParOf" srcId="{38108905-43B0-4971-9AE1-1C5A60001B03}" destId="{199CEA7D-3CC2-44DA-8E7E-7033675FDA5A}" srcOrd="7" destOrd="0" presId="urn:microsoft.com/office/officeart/2005/8/layout/target3"/>
    <dgm:cxn modelId="{7A9C78FD-E773-4BAE-B7E0-08709318E5AF}" type="presParOf" srcId="{38108905-43B0-4971-9AE1-1C5A60001B03}" destId="{040DE2C3-F934-41FE-A637-63913AD7D5C7}" srcOrd="8" destOrd="0" presId="urn:microsoft.com/office/officeart/2005/8/layout/target3"/>
    <dgm:cxn modelId="{CC893B88-E393-41FF-86D2-DF8A2D454B95}" type="presParOf" srcId="{38108905-43B0-4971-9AE1-1C5A60001B03}" destId="{31C66AA6-4B5C-4D0D-93B1-31F66DC01DBD}" srcOrd="9" destOrd="0" presId="urn:microsoft.com/office/officeart/2005/8/layout/target3"/>
    <dgm:cxn modelId="{4DBE5265-E0A5-4BDE-B1C6-F274C07AF07A}" type="presParOf" srcId="{38108905-43B0-4971-9AE1-1C5A60001B03}" destId="{03C3F261-91EC-40DD-950F-73E67A54B782}" srcOrd="10" destOrd="0" presId="urn:microsoft.com/office/officeart/2005/8/layout/target3"/>
    <dgm:cxn modelId="{6EBFE006-342C-4A73-95F5-B8567FD033BD}" type="presParOf" srcId="{38108905-43B0-4971-9AE1-1C5A60001B03}" destId="{177D379F-A829-4CDB-A5B6-7EAB44F88FB3}" srcOrd="11" destOrd="0" presId="urn:microsoft.com/office/officeart/2005/8/layout/target3"/>
    <dgm:cxn modelId="{03041FDF-C5F3-44CD-A011-FB7A46AC69C3}" type="presParOf" srcId="{38108905-43B0-4971-9AE1-1C5A60001B03}" destId="{B13440F9-7F20-447E-9923-FE1EE2621674}" srcOrd="12" destOrd="0" presId="urn:microsoft.com/office/officeart/2005/8/layout/target3"/>
    <dgm:cxn modelId="{F6E2B2E9-3983-4D31-BB5D-A425C5279AB4}" type="presParOf" srcId="{38108905-43B0-4971-9AE1-1C5A60001B03}" destId="{AA01F432-A705-47AC-BC9F-DAA0611F7BEB}" srcOrd="13" destOrd="0" presId="urn:microsoft.com/office/officeart/2005/8/layout/target3"/>
    <dgm:cxn modelId="{D468A891-9AD1-41BB-B487-1435155EF949}" type="presParOf" srcId="{38108905-43B0-4971-9AE1-1C5A60001B03}" destId="{541763A1-B4FF-4965-A810-2933175891AF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6EB9EE-F69C-41FD-A3FD-9EB48175935E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95A1393-1A1F-47A4-9989-F2979049CAB2}">
      <dgm:prSet phldrT="[Текст]" custT="1"/>
      <dgm:spPr>
        <a:xfrm>
          <a:off x="2506110" y="3140"/>
          <a:ext cx="1612515" cy="1048134"/>
        </a:xfrm>
        <a:prstGeom prst="roundRect">
          <a:avLst/>
        </a:prstGeom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Робота </a:t>
          </a:r>
          <a:r>
            <a:rPr lang="uk-UA" sz="18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наркопосту</a:t>
          </a:r>
          <a:endParaRPr lang="ru-RU" sz="18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B372B38F-195B-44C8-A08B-C4E32B00B937}" type="parTrans" cxnId="{56944CE5-D9F2-4A5A-9CD7-CBD3C2A8F7DE}">
      <dgm:prSet/>
      <dgm:spPr/>
      <dgm:t>
        <a:bodyPr/>
        <a:lstStyle/>
        <a:p>
          <a:endParaRPr lang="ru-RU"/>
        </a:p>
      </dgm:t>
    </dgm:pt>
    <dgm:pt modelId="{B106E920-CD30-4C7C-AEA2-D4A17B159725}" type="sibTrans" cxnId="{56944CE5-D9F2-4A5A-9CD7-CBD3C2A8F7DE}">
      <dgm:prSet/>
      <dgm:spPr>
        <a:xfrm>
          <a:off x="1218133" y="527208"/>
          <a:ext cx="4188469" cy="4188469"/>
        </a:xfrm>
        <a:custGeom>
          <a:avLst/>
          <a:gdLst/>
          <a:ahLst/>
          <a:cxnLst/>
          <a:rect l="0" t="0" r="0" b="0"/>
          <a:pathLst>
            <a:path>
              <a:moveTo>
                <a:pt x="3116557" y="266483"/>
              </a:moveTo>
              <a:arcTo wR="2094234" hR="2094234" stAng="17953185" swAng="1211937"/>
            </a:path>
          </a:pathLst>
        </a:custGeom>
      </dgm:spPr>
      <dgm:t>
        <a:bodyPr/>
        <a:lstStyle/>
        <a:p>
          <a:endParaRPr lang="ru-RU"/>
        </a:p>
      </dgm:t>
    </dgm:pt>
    <dgm:pt modelId="{9DAA0B20-32EB-4976-A1B2-CF26DD58592B}">
      <dgm:prSet phldrT="[Текст]"/>
      <dgm:spPr>
        <a:xfrm>
          <a:off x="4497845" y="1450221"/>
          <a:ext cx="1612515" cy="1048134"/>
        </a:xfrm>
        <a:prstGeom prst="roundRect">
          <a:avLst/>
        </a:prstGeom>
        <a:solidFill>
          <a:srgbClr val="FFFF00"/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Проведення рейдів: «Урок», «Щоденник» </a:t>
          </a:r>
        </a:p>
        <a:p>
          <a:r>
            <a:rPr lang="uk-UA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«Підручник»</a:t>
          </a:r>
          <a:endParaRPr lang="ru-RU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ADE3666C-8666-435F-B48D-D5980B9515D9}" type="parTrans" cxnId="{95B1C6DE-77C6-4F35-BBA5-53DDF950EDE5}">
      <dgm:prSet/>
      <dgm:spPr/>
      <dgm:t>
        <a:bodyPr/>
        <a:lstStyle/>
        <a:p>
          <a:endParaRPr lang="ru-RU"/>
        </a:p>
      </dgm:t>
    </dgm:pt>
    <dgm:pt modelId="{8837A0BF-3BB9-4FFE-A86D-CB470C8EDA03}" type="sibTrans" cxnId="{95B1C6DE-77C6-4F35-BBA5-53DDF950EDE5}">
      <dgm:prSet/>
      <dgm:spPr>
        <a:xfrm>
          <a:off x="1218133" y="527208"/>
          <a:ext cx="4188469" cy="4188469"/>
        </a:xfrm>
        <a:custGeom>
          <a:avLst/>
          <a:gdLst/>
          <a:ahLst/>
          <a:cxnLst/>
          <a:rect l="0" t="0" r="0" b="0"/>
          <a:pathLst>
            <a:path>
              <a:moveTo>
                <a:pt x="4183450" y="2239124"/>
              </a:moveTo>
              <a:arcTo wR="2094234" hR="2094234" stAng="21838031" swAng="1360034"/>
            </a:path>
          </a:pathLst>
        </a:custGeom>
      </dgm:spPr>
      <dgm:t>
        <a:bodyPr/>
        <a:lstStyle/>
        <a:p>
          <a:endParaRPr lang="ru-RU"/>
        </a:p>
      </dgm:t>
    </dgm:pt>
    <dgm:pt modelId="{FCCB9304-6723-4B85-8172-301D3DA1011D}">
      <dgm:prSet phldrT="[Текст]" custT="1"/>
      <dgm:spPr>
        <a:xfrm>
          <a:off x="3737070" y="3791646"/>
          <a:ext cx="1612515" cy="1048134"/>
        </a:xfrm>
        <a:prstGeom prst="roundRect">
          <a:avLst/>
        </a:prstGeom>
        <a:solidFill>
          <a:schemeClr val="accent3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Клубна діяльність</a:t>
          </a:r>
          <a:endParaRPr lang="ru-RU" sz="18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7204E620-C7A3-42EC-96E8-DC6A0726241E}" type="parTrans" cxnId="{BEA27299-98B1-4B30-A2FD-07C4E0B2781C}">
      <dgm:prSet/>
      <dgm:spPr/>
      <dgm:t>
        <a:bodyPr/>
        <a:lstStyle/>
        <a:p>
          <a:endParaRPr lang="ru-RU"/>
        </a:p>
      </dgm:t>
    </dgm:pt>
    <dgm:pt modelId="{CD27A78D-B494-43E1-ADC3-748FC88CF42A}" type="sibTrans" cxnId="{BEA27299-98B1-4B30-A2FD-07C4E0B2781C}">
      <dgm:prSet/>
      <dgm:spPr>
        <a:xfrm>
          <a:off x="1218133" y="527208"/>
          <a:ext cx="4188469" cy="4188469"/>
        </a:xfrm>
        <a:custGeom>
          <a:avLst/>
          <a:gdLst/>
          <a:ahLst/>
          <a:cxnLst/>
          <a:rect l="0" t="0" r="0" b="0"/>
          <a:pathLst>
            <a:path>
              <a:moveTo>
                <a:pt x="2351371" y="4172623"/>
              </a:moveTo>
              <a:arcTo wR="2094234" hR="2094234" stAng="4976834" swAng="846333"/>
            </a:path>
          </a:pathLst>
        </a:custGeom>
      </dgm:spPr>
      <dgm:t>
        <a:bodyPr/>
        <a:lstStyle/>
        <a:p>
          <a:endParaRPr lang="ru-RU"/>
        </a:p>
      </dgm:t>
    </dgm:pt>
    <dgm:pt modelId="{87B3CCAA-8FAF-4677-BF56-4B2608A2A1AC}">
      <dgm:prSet phldrT="[Текст]" custT="1"/>
      <dgm:spPr>
        <a:xfrm>
          <a:off x="1275150" y="3791646"/>
          <a:ext cx="1612515" cy="1048134"/>
        </a:xfrm>
        <a:prstGeom prst="roundRect">
          <a:avLst/>
        </a:prstGeom>
        <a:solidFill>
          <a:srgbClr val="0070C0"/>
        </a:solidFill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Організація змістовного дозвілля</a:t>
          </a:r>
          <a:endParaRPr lang="ru-RU" sz="18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04FC2929-9ECE-4BA9-ADEC-43438C2131A0}" type="parTrans" cxnId="{A49DE4EF-2CA8-4218-BD44-925098921F33}">
      <dgm:prSet/>
      <dgm:spPr/>
      <dgm:t>
        <a:bodyPr/>
        <a:lstStyle/>
        <a:p>
          <a:endParaRPr lang="ru-RU"/>
        </a:p>
      </dgm:t>
    </dgm:pt>
    <dgm:pt modelId="{5AAC4004-4191-4E58-B7E0-5C2C9E5BB245}" type="sibTrans" cxnId="{A49DE4EF-2CA8-4218-BD44-925098921F33}">
      <dgm:prSet/>
      <dgm:spPr>
        <a:xfrm>
          <a:off x="1218133" y="527208"/>
          <a:ext cx="4188469" cy="4188469"/>
        </a:xfrm>
        <a:custGeom>
          <a:avLst/>
          <a:gdLst/>
          <a:ahLst/>
          <a:cxnLst/>
          <a:rect l="0" t="0" r="0" b="0"/>
          <a:pathLst>
            <a:path>
              <a:moveTo>
                <a:pt x="222229" y="3033071"/>
              </a:moveTo>
              <a:arcTo wR="2094234" hR="2094234" stAng="9201935" swAng="1360034"/>
            </a:path>
          </a:pathLst>
        </a:custGeom>
      </dgm:spPr>
      <dgm:t>
        <a:bodyPr/>
        <a:lstStyle/>
        <a:p>
          <a:endParaRPr lang="ru-RU"/>
        </a:p>
      </dgm:t>
    </dgm:pt>
    <dgm:pt modelId="{4158AF1C-FD33-4CBD-BE56-A7C7C0329D10}" type="pres">
      <dgm:prSet presAssocID="{B26EB9EE-F69C-41FD-A3FD-9EB48175935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E8E5DE-471C-410F-B55E-CF5A6E685E44}" type="pres">
      <dgm:prSet presAssocID="{095A1393-1A1F-47A4-9989-F2979049CAB2}" presName="node" presStyleLbl="node1" presStyleIdx="0" presStyleCnt="4" custAng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28AB7-FFFB-4C9A-9233-B6AE9F614219}" type="pres">
      <dgm:prSet presAssocID="{095A1393-1A1F-47A4-9989-F2979049CAB2}" presName="spNode" presStyleCnt="0"/>
      <dgm:spPr/>
      <dgm:t>
        <a:bodyPr/>
        <a:lstStyle/>
        <a:p>
          <a:endParaRPr lang="ru-RU"/>
        </a:p>
      </dgm:t>
    </dgm:pt>
    <dgm:pt modelId="{71AD6F79-A0CA-442C-B857-BCA65B669D1B}" type="pres">
      <dgm:prSet presAssocID="{B106E920-CD30-4C7C-AEA2-D4A17B159725}" presName="sibTrans" presStyleLbl="sibTrans1D1" presStyleIdx="0" presStyleCnt="4"/>
      <dgm:spPr/>
      <dgm:t>
        <a:bodyPr/>
        <a:lstStyle/>
        <a:p>
          <a:endParaRPr lang="ru-RU"/>
        </a:p>
      </dgm:t>
    </dgm:pt>
    <dgm:pt modelId="{1360ED87-F288-4C07-9BF6-9277BA72A93B}" type="pres">
      <dgm:prSet presAssocID="{9DAA0B20-32EB-4976-A1B2-CF26DD58592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D3807-B7D3-4DF4-A223-5B064681BD25}" type="pres">
      <dgm:prSet presAssocID="{9DAA0B20-32EB-4976-A1B2-CF26DD58592B}" presName="spNode" presStyleCnt="0"/>
      <dgm:spPr/>
      <dgm:t>
        <a:bodyPr/>
        <a:lstStyle/>
        <a:p>
          <a:endParaRPr lang="ru-RU"/>
        </a:p>
      </dgm:t>
    </dgm:pt>
    <dgm:pt modelId="{B457FB3D-37E9-4961-B72A-FB53EBF35F1D}" type="pres">
      <dgm:prSet presAssocID="{8837A0BF-3BB9-4FFE-A86D-CB470C8EDA03}" presName="sibTrans" presStyleLbl="sibTrans1D1" presStyleIdx="1" presStyleCnt="4"/>
      <dgm:spPr/>
      <dgm:t>
        <a:bodyPr/>
        <a:lstStyle/>
        <a:p>
          <a:endParaRPr lang="ru-RU"/>
        </a:p>
      </dgm:t>
    </dgm:pt>
    <dgm:pt modelId="{9B438B45-2DB2-4A64-A074-142867E65D29}" type="pres">
      <dgm:prSet presAssocID="{FCCB9304-6723-4B85-8172-301D3DA1011D}" presName="node" presStyleLbl="node1" presStyleIdx="2" presStyleCnt="4" custRadScaleRad="100082" custRadScaleInc="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DA7A8-D70F-46A0-AFDD-83B1206CA9D2}" type="pres">
      <dgm:prSet presAssocID="{FCCB9304-6723-4B85-8172-301D3DA1011D}" presName="spNode" presStyleCnt="0"/>
      <dgm:spPr/>
      <dgm:t>
        <a:bodyPr/>
        <a:lstStyle/>
        <a:p>
          <a:endParaRPr lang="ru-RU"/>
        </a:p>
      </dgm:t>
    </dgm:pt>
    <dgm:pt modelId="{6E5B8A06-A135-44C4-83B3-19D7EF8E9ABE}" type="pres">
      <dgm:prSet presAssocID="{CD27A78D-B494-43E1-ADC3-748FC88CF42A}" presName="sibTrans" presStyleLbl="sibTrans1D1" presStyleIdx="2" presStyleCnt="4"/>
      <dgm:spPr/>
      <dgm:t>
        <a:bodyPr/>
        <a:lstStyle/>
        <a:p>
          <a:endParaRPr lang="ru-RU"/>
        </a:p>
      </dgm:t>
    </dgm:pt>
    <dgm:pt modelId="{5BF89FA5-93E3-4D24-888C-9DE5F930F39B}" type="pres">
      <dgm:prSet presAssocID="{87B3CCAA-8FAF-4677-BF56-4B2608A2A1A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66520-48C2-4701-B77D-FFB3971586AA}" type="pres">
      <dgm:prSet presAssocID="{87B3CCAA-8FAF-4677-BF56-4B2608A2A1AC}" presName="spNode" presStyleCnt="0"/>
      <dgm:spPr/>
      <dgm:t>
        <a:bodyPr/>
        <a:lstStyle/>
        <a:p>
          <a:endParaRPr lang="ru-RU"/>
        </a:p>
      </dgm:t>
    </dgm:pt>
    <dgm:pt modelId="{DF49F280-BA75-457E-A795-666C034C7ACC}" type="pres">
      <dgm:prSet presAssocID="{5AAC4004-4191-4E58-B7E0-5C2C9E5BB245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8604E433-F5A6-42C6-B4C4-771501608BBA}" type="presOf" srcId="{095A1393-1A1F-47A4-9989-F2979049CAB2}" destId="{B6E8E5DE-471C-410F-B55E-CF5A6E685E44}" srcOrd="0" destOrd="0" presId="urn:microsoft.com/office/officeart/2005/8/layout/cycle5"/>
    <dgm:cxn modelId="{A49DE4EF-2CA8-4218-BD44-925098921F33}" srcId="{B26EB9EE-F69C-41FD-A3FD-9EB48175935E}" destId="{87B3CCAA-8FAF-4677-BF56-4B2608A2A1AC}" srcOrd="3" destOrd="0" parTransId="{04FC2929-9ECE-4BA9-ADEC-43438C2131A0}" sibTransId="{5AAC4004-4191-4E58-B7E0-5C2C9E5BB245}"/>
    <dgm:cxn modelId="{2061E4F1-7089-4B20-BA7F-D6841D0E2FF4}" type="presOf" srcId="{CD27A78D-B494-43E1-ADC3-748FC88CF42A}" destId="{6E5B8A06-A135-44C4-83B3-19D7EF8E9ABE}" srcOrd="0" destOrd="0" presId="urn:microsoft.com/office/officeart/2005/8/layout/cycle5"/>
    <dgm:cxn modelId="{9ABCECE1-6D5F-4381-B2E4-93154A483EBB}" type="presOf" srcId="{FCCB9304-6723-4B85-8172-301D3DA1011D}" destId="{9B438B45-2DB2-4A64-A074-142867E65D29}" srcOrd="0" destOrd="0" presId="urn:microsoft.com/office/officeart/2005/8/layout/cycle5"/>
    <dgm:cxn modelId="{25075D73-FD76-4FD1-B655-815C1341A5E3}" type="presOf" srcId="{B26EB9EE-F69C-41FD-A3FD-9EB48175935E}" destId="{4158AF1C-FD33-4CBD-BE56-A7C7C0329D10}" srcOrd="0" destOrd="0" presId="urn:microsoft.com/office/officeart/2005/8/layout/cycle5"/>
    <dgm:cxn modelId="{AEAB4551-40BA-49B4-8F1C-AD1D459B474E}" type="presOf" srcId="{9DAA0B20-32EB-4976-A1B2-CF26DD58592B}" destId="{1360ED87-F288-4C07-9BF6-9277BA72A93B}" srcOrd="0" destOrd="0" presId="urn:microsoft.com/office/officeart/2005/8/layout/cycle5"/>
    <dgm:cxn modelId="{D32AC177-040E-4BEE-A707-46D307AC491F}" type="presOf" srcId="{87B3CCAA-8FAF-4677-BF56-4B2608A2A1AC}" destId="{5BF89FA5-93E3-4D24-888C-9DE5F930F39B}" srcOrd="0" destOrd="0" presId="urn:microsoft.com/office/officeart/2005/8/layout/cycle5"/>
    <dgm:cxn modelId="{2D31BBAF-C7B1-4BDC-8129-76E40E84A79A}" type="presOf" srcId="{8837A0BF-3BB9-4FFE-A86D-CB470C8EDA03}" destId="{B457FB3D-37E9-4961-B72A-FB53EBF35F1D}" srcOrd="0" destOrd="0" presId="urn:microsoft.com/office/officeart/2005/8/layout/cycle5"/>
    <dgm:cxn modelId="{56944CE5-D9F2-4A5A-9CD7-CBD3C2A8F7DE}" srcId="{B26EB9EE-F69C-41FD-A3FD-9EB48175935E}" destId="{095A1393-1A1F-47A4-9989-F2979049CAB2}" srcOrd="0" destOrd="0" parTransId="{B372B38F-195B-44C8-A08B-C4E32B00B937}" sibTransId="{B106E920-CD30-4C7C-AEA2-D4A17B159725}"/>
    <dgm:cxn modelId="{95B1C6DE-77C6-4F35-BBA5-53DDF950EDE5}" srcId="{B26EB9EE-F69C-41FD-A3FD-9EB48175935E}" destId="{9DAA0B20-32EB-4976-A1B2-CF26DD58592B}" srcOrd="1" destOrd="0" parTransId="{ADE3666C-8666-435F-B48D-D5980B9515D9}" sibTransId="{8837A0BF-3BB9-4FFE-A86D-CB470C8EDA03}"/>
    <dgm:cxn modelId="{680404FE-D51A-4637-982A-A38E8F5255AB}" type="presOf" srcId="{B106E920-CD30-4C7C-AEA2-D4A17B159725}" destId="{71AD6F79-A0CA-442C-B857-BCA65B669D1B}" srcOrd="0" destOrd="0" presId="urn:microsoft.com/office/officeart/2005/8/layout/cycle5"/>
    <dgm:cxn modelId="{13FF4DB9-AC0C-41B2-80A4-94BAE34EB81A}" type="presOf" srcId="{5AAC4004-4191-4E58-B7E0-5C2C9E5BB245}" destId="{DF49F280-BA75-457E-A795-666C034C7ACC}" srcOrd="0" destOrd="0" presId="urn:microsoft.com/office/officeart/2005/8/layout/cycle5"/>
    <dgm:cxn modelId="{BEA27299-98B1-4B30-A2FD-07C4E0B2781C}" srcId="{B26EB9EE-F69C-41FD-A3FD-9EB48175935E}" destId="{FCCB9304-6723-4B85-8172-301D3DA1011D}" srcOrd="2" destOrd="0" parTransId="{7204E620-C7A3-42EC-96E8-DC6A0726241E}" sibTransId="{CD27A78D-B494-43E1-ADC3-748FC88CF42A}"/>
    <dgm:cxn modelId="{54A603F1-2B12-4118-A21E-CB4BF9FFEB81}" type="presParOf" srcId="{4158AF1C-FD33-4CBD-BE56-A7C7C0329D10}" destId="{B6E8E5DE-471C-410F-B55E-CF5A6E685E44}" srcOrd="0" destOrd="0" presId="urn:microsoft.com/office/officeart/2005/8/layout/cycle5"/>
    <dgm:cxn modelId="{7F5F9E44-3DDA-4147-A2B7-7A6C751C5B71}" type="presParOf" srcId="{4158AF1C-FD33-4CBD-BE56-A7C7C0329D10}" destId="{5AA28AB7-FFFB-4C9A-9233-B6AE9F614219}" srcOrd="1" destOrd="0" presId="urn:microsoft.com/office/officeart/2005/8/layout/cycle5"/>
    <dgm:cxn modelId="{BB527746-A4EB-4BC5-A0A0-35A0F2F20882}" type="presParOf" srcId="{4158AF1C-FD33-4CBD-BE56-A7C7C0329D10}" destId="{71AD6F79-A0CA-442C-B857-BCA65B669D1B}" srcOrd="2" destOrd="0" presId="urn:microsoft.com/office/officeart/2005/8/layout/cycle5"/>
    <dgm:cxn modelId="{7CE9DC41-85B5-435E-BF7B-513BB582985C}" type="presParOf" srcId="{4158AF1C-FD33-4CBD-BE56-A7C7C0329D10}" destId="{1360ED87-F288-4C07-9BF6-9277BA72A93B}" srcOrd="3" destOrd="0" presId="urn:microsoft.com/office/officeart/2005/8/layout/cycle5"/>
    <dgm:cxn modelId="{80F611C6-2B12-4B9C-9E73-248C715AB388}" type="presParOf" srcId="{4158AF1C-FD33-4CBD-BE56-A7C7C0329D10}" destId="{A9DD3807-B7D3-4DF4-A223-5B064681BD25}" srcOrd="4" destOrd="0" presId="urn:microsoft.com/office/officeart/2005/8/layout/cycle5"/>
    <dgm:cxn modelId="{FC337228-28FF-4814-A7D9-368ACD1846CF}" type="presParOf" srcId="{4158AF1C-FD33-4CBD-BE56-A7C7C0329D10}" destId="{B457FB3D-37E9-4961-B72A-FB53EBF35F1D}" srcOrd="5" destOrd="0" presId="urn:microsoft.com/office/officeart/2005/8/layout/cycle5"/>
    <dgm:cxn modelId="{579B0EF4-837A-4F2D-8281-E485D50B53F0}" type="presParOf" srcId="{4158AF1C-FD33-4CBD-BE56-A7C7C0329D10}" destId="{9B438B45-2DB2-4A64-A074-142867E65D29}" srcOrd="6" destOrd="0" presId="urn:microsoft.com/office/officeart/2005/8/layout/cycle5"/>
    <dgm:cxn modelId="{9ADF2911-7B7A-4E5C-B08A-6D4C7C1172D3}" type="presParOf" srcId="{4158AF1C-FD33-4CBD-BE56-A7C7C0329D10}" destId="{FA7DA7A8-D70F-46A0-AFDD-83B1206CA9D2}" srcOrd="7" destOrd="0" presId="urn:microsoft.com/office/officeart/2005/8/layout/cycle5"/>
    <dgm:cxn modelId="{F4AFC834-99AF-4368-8931-54265F3A4D9D}" type="presParOf" srcId="{4158AF1C-FD33-4CBD-BE56-A7C7C0329D10}" destId="{6E5B8A06-A135-44C4-83B3-19D7EF8E9ABE}" srcOrd="8" destOrd="0" presId="urn:microsoft.com/office/officeart/2005/8/layout/cycle5"/>
    <dgm:cxn modelId="{BB3F395F-A998-4F57-BD2E-F410B978166C}" type="presParOf" srcId="{4158AF1C-FD33-4CBD-BE56-A7C7C0329D10}" destId="{5BF89FA5-93E3-4D24-888C-9DE5F930F39B}" srcOrd="9" destOrd="0" presId="urn:microsoft.com/office/officeart/2005/8/layout/cycle5"/>
    <dgm:cxn modelId="{CE3C80DF-59A8-4849-A3A6-9573AECCD961}" type="presParOf" srcId="{4158AF1C-FD33-4CBD-BE56-A7C7C0329D10}" destId="{03266520-48C2-4701-B77D-FFB3971586AA}" srcOrd="10" destOrd="0" presId="urn:microsoft.com/office/officeart/2005/8/layout/cycle5"/>
    <dgm:cxn modelId="{74174DF4-61A0-4D8E-93A4-35648C27419C}" type="presParOf" srcId="{4158AF1C-FD33-4CBD-BE56-A7C7C0329D10}" destId="{DF49F280-BA75-457E-A795-666C034C7ACC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14D39-736F-4FA2-94FD-07B39A90E6E6}">
      <dsp:nvSpPr>
        <dsp:cNvPr id="0" name=""/>
        <dsp:cNvSpPr/>
      </dsp:nvSpPr>
      <dsp:spPr>
        <a:xfrm>
          <a:off x="3996444" y="1197833"/>
          <a:ext cx="1449174" cy="503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509"/>
              </a:lnTo>
              <a:lnTo>
                <a:pt x="1449174" y="251509"/>
              </a:lnTo>
              <a:lnTo>
                <a:pt x="1449174" y="50301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68628-DDE5-4315-9FA9-B808B10427F4}">
      <dsp:nvSpPr>
        <dsp:cNvPr id="0" name=""/>
        <dsp:cNvSpPr/>
      </dsp:nvSpPr>
      <dsp:spPr>
        <a:xfrm>
          <a:off x="2547269" y="1197833"/>
          <a:ext cx="1449174" cy="503019"/>
        </a:xfrm>
        <a:custGeom>
          <a:avLst/>
          <a:gdLst/>
          <a:ahLst/>
          <a:cxnLst/>
          <a:rect l="0" t="0" r="0" b="0"/>
          <a:pathLst>
            <a:path>
              <a:moveTo>
                <a:pt x="1449174" y="0"/>
              </a:moveTo>
              <a:lnTo>
                <a:pt x="1449174" y="251509"/>
              </a:lnTo>
              <a:lnTo>
                <a:pt x="0" y="251509"/>
              </a:lnTo>
              <a:lnTo>
                <a:pt x="0" y="50301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535A4-FF7C-4AAD-BFF2-FA5FC286F9FF}">
      <dsp:nvSpPr>
        <dsp:cNvPr id="0" name=""/>
        <dsp:cNvSpPr/>
      </dsp:nvSpPr>
      <dsp:spPr>
        <a:xfrm>
          <a:off x="2798779" y="168"/>
          <a:ext cx="2395329" cy="11976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500" kern="1200" dirty="0" smtClean="0"/>
            <a:t>Програми:</a:t>
          </a:r>
        </a:p>
      </dsp:txBody>
      <dsp:txXfrm>
        <a:off x="2798779" y="168"/>
        <a:ext cx="2395329" cy="1197664"/>
      </dsp:txXfrm>
    </dsp:sp>
    <dsp:sp modelId="{9F8725E7-B54F-4962-AC33-75186810F6B3}">
      <dsp:nvSpPr>
        <dsp:cNvPr id="0" name=""/>
        <dsp:cNvSpPr/>
      </dsp:nvSpPr>
      <dsp:spPr>
        <a:xfrm>
          <a:off x="1349604" y="1700852"/>
          <a:ext cx="2395329" cy="11976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500" kern="1200" dirty="0" smtClean="0"/>
            <a:t>«Твоє життя в твоїх руках»</a:t>
          </a:r>
        </a:p>
      </dsp:txBody>
      <dsp:txXfrm>
        <a:off x="1349604" y="1700852"/>
        <a:ext cx="2395329" cy="1197664"/>
      </dsp:txXfrm>
    </dsp:sp>
    <dsp:sp modelId="{FC17C9EA-3262-46CB-BC92-06A46726C6BF}">
      <dsp:nvSpPr>
        <dsp:cNvPr id="0" name=""/>
        <dsp:cNvSpPr/>
      </dsp:nvSpPr>
      <dsp:spPr>
        <a:xfrm>
          <a:off x="4247953" y="1700852"/>
          <a:ext cx="2395329" cy="11976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500" kern="1200" dirty="0" smtClean="0"/>
            <a:t>«Розвиток учнів з девіантною поведінкою»</a:t>
          </a:r>
          <a:endParaRPr lang="ru-RU" sz="2500" kern="1200" dirty="0" smtClean="0"/>
        </a:p>
      </dsp:txBody>
      <dsp:txXfrm>
        <a:off x="4247953" y="1700852"/>
        <a:ext cx="2395329" cy="1197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94F43-1F27-4A76-AAF1-8B1E9B73D27C}">
      <dsp:nvSpPr>
        <dsp:cNvPr id="0" name=""/>
        <dsp:cNvSpPr/>
      </dsp:nvSpPr>
      <dsp:spPr>
        <a:xfrm>
          <a:off x="0" y="470375"/>
          <a:ext cx="777686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AA4FB-666E-4170-95EF-8F8D8DB16DA8}">
      <dsp:nvSpPr>
        <dsp:cNvPr id="0" name=""/>
        <dsp:cNvSpPr/>
      </dsp:nvSpPr>
      <dsp:spPr>
        <a:xfrm>
          <a:off x="388843" y="134544"/>
          <a:ext cx="6163911" cy="5424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4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 smtClean="0">
              <a:solidFill>
                <a:schemeClr val="tx1"/>
              </a:solidFill>
            </a:rPr>
            <a:t>План </a:t>
          </a:r>
          <a:r>
            <a:rPr lang="uk-UA" sz="1600" kern="1200" dirty="0" err="1" smtClean="0">
              <a:solidFill>
                <a:schemeClr val="tx1"/>
              </a:solidFill>
            </a:rPr>
            <a:t>правовиховної</a:t>
          </a:r>
          <a:r>
            <a:rPr lang="uk-UA" sz="1600" kern="1200" dirty="0" smtClean="0">
              <a:solidFill>
                <a:schemeClr val="tx1"/>
              </a:solidFill>
            </a:rPr>
            <a:t> роботи (наказ № 52 від 01.09.2013);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415324" y="161025"/>
        <a:ext cx="6110949" cy="489509"/>
      </dsp:txXfrm>
    </dsp:sp>
    <dsp:sp modelId="{DC679ADC-5CB3-49C6-AC49-543AF8321D69}">
      <dsp:nvSpPr>
        <dsp:cNvPr id="0" name=""/>
        <dsp:cNvSpPr/>
      </dsp:nvSpPr>
      <dsp:spPr>
        <a:xfrm>
          <a:off x="0" y="1105415"/>
          <a:ext cx="777686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AC47D-1622-4ABC-8B83-6E9424477573}">
      <dsp:nvSpPr>
        <dsp:cNvPr id="0" name=""/>
        <dsp:cNvSpPr/>
      </dsp:nvSpPr>
      <dsp:spPr>
        <a:xfrm>
          <a:off x="388843" y="898775"/>
          <a:ext cx="6178990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4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 smtClean="0">
              <a:solidFill>
                <a:schemeClr val="tx1"/>
              </a:solidFill>
            </a:rPr>
            <a:t>План акції «Ми і закон» ( наказ №85 від 01.11.2013);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409018" y="918950"/>
        <a:ext cx="6138640" cy="372930"/>
      </dsp:txXfrm>
    </dsp:sp>
    <dsp:sp modelId="{21B68E95-FF5A-4EED-8F3B-7388DF7941D9}">
      <dsp:nvSpPr>
        <dsp:cNvPr id="0" name=""/>
        <dsp:cNvSpPr/>
      </dsp:nvSpPr>
      <dsp:spPr>
        <a:xfrm>
          <a:off x="0" y="1891100"/>
          <a:ext cx="777686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25BF0-D7D2-4DFA-BBB0-52E3A82E5E35}">
      <dsp:nvSpPr>
        <dsp:cNvPr id="0" name=""/>
        <dsp:cNvSpPr/>
      </dsp:nvSpPr>
      <dsp:spPr>
        <a:xfrm>
          <a:off x="388843" y="1533815"/>
          <a:ext cx="6164510" cy="5639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4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 smtClean="0">
              <a:solidFill>
                <a:schemeClr val="tx1"/>
              </a:solidFill>
            </a:rPr>
            <a:t>План роботи з учнями з девіантною поведінкою(наказ № 62 від 01.09.2013);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416372" y="1561344"/>
        <a:ext cx="6109452" cy="508866"/>
      </dsp:txXfrm>
    </dsp:sp>
    <dsp:sp modelId="{C1A3CD0A-A326-406A-B147-D4606D602806}">
      <dsp:nvSpPr>
        <dsp:cNvPr id="0" name=""/>
        <dsp:cNvSpPr/>
      </dsp:nvSpPr>
      <dsp:spPr>
        <a:xfrm>
          <a:off x="0" y="2526140"/>
          <a:ext cx="777686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2D70B-E3D3-4C43-9BA0-9CA78AF630FC}">
      <dsp:nvSpPr>
        <dsp:cNvPr id="0" name=""/>
        <dsp:cNvSpPr/>
      </dsp:nvSpPr>
      <dsp:spPr>
        <a:xfrm>
          <a:off x="388843" y="2319500"/>
          <a:ext cx="6163911" cy="4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4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 smtClean="0">
              <a:solidFill>
                <a:schemeClr val="tx1"/>
              </a:solidFill>
            </a:rPr>
            <a:t>План роботи з попередження правопорушень;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409018" y="2339675"/>
        <a:ext cx="6123561" cy="372930"/>
      </dsp:txXfrm>
    </dsp:sp>
    <dsp:sp modelId="{BB076CC3-E3F8-46F5-AB25-A4D6BDD4F0BC}">
      <dsp:nvSpPr>
        <dsp:cNvPr id="0" name=""/>
        <dsp:cNvSpPr/>
      </dsp:nvSpPr>
      <dsp:spPr>
        <a:xfrm>
          <a:off x="0" y="3091245"/>
          <a:ext cx="777686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00D90-B3E3-4517-8F29-64FC3A467ACC}">
      <dsp:nvSpPr>
        <dsp:cNvPr id="0" name=""/>
        <dsp:cNvSpPr/>
      </dsp:nvSpPr>
      <dsp:spPr>
        <a:xfrm>
          <a:off x="388843" y="2954540"/>
          <a:ext cx="6163911" cy="34334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4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 smtClean="0">
              <a:solidFill>
                <a:schemeClr val="tx1"/>
              </a:solidFill>
            </a:rPr>
            <a:t>План роботи Ради профілактики(наказ № 57 від 01.09.2013);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405604" y="2971301"/>
        <a:ext cx="6130389" cy="309822"/>
      </dsp:txXfrm>
    </dsp:sp>
    <dsp:sp modelId="{008BC4C6-1306-4539-BE9F-0584F5990CFA}">
      <dsp:nvSpPr>
        <dsp:cNvPr id="0" name=""/>
        <dsp:cNvSpPr/>
      </dsp:nvSpPr>
      <dsp:spPr>
        <a:xfrm>
          <a:off x="0" y="3824819"/>
          <a:ext cx="777686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C6263-2882-4B90-8D9E-0B9C370CEEE4}">
      <dsp:nvSpPr>
        <dsp:cNvPr id="0" name=""/>
        <dsp:cNvSpPr/>
      </dsp:nvSpPr>
      <dsp:spPr>
        <a:xfrm>
          <a:off x="432047" y="3513908"/>
          <a:ext cx="6077463" cy="5118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4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 smtClean="0">
              <a:solidFill>
                <a:schemeClr val="tx1"/>
              </a:solidFill>
            </a:rPr>
            <a:t>Спільний план школи та сільської ради з попередження правопорушень(наказ № 53 від 01.09.2013)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457032" y="3538893"/>
        <a:ext cx="6027493" cy="461844"/>
      </dsp:txXfrm>
    </dsp:sp>
    <dsp:sp modelId="{D77916A8-1156-4489-B58A-7458EFC91904}">
      <dsp:nvSpPr>
        <dsp:cNvPr id="0" name=""/>
        <dsp:cNvSpPr/>
      </dsp:nvSpPr>
      <dsp:spPr>
        <a:xfrm>
          <a:off x="0" y="4459859"/>
          <a:ext cx="777686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105D1-8246-4FE5-91B5-57AF96516058}">
      <dsp:nvSpPr>
        <dsp:cNvPr id="0" name=""/>
        <dsp:cNvSpPr/>
      </dsp:nvSpPr>
      <dsp:spPr>
        <a:xfrm>
          <a:off x="388843" y="4253219"/>
          <a:ext cx="6163911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4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 smtClean="0">
              <a:solidFill>
                <a:schemeClr val="tx1"/>
              </a:solidFill>
            </a:rPr>
            <a:t>Спільний план школи та спеціаліста у справах сім’ї, дітей та молоді» (наказ № 54 від 01.09.2013)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409018" y="4273394"/>
        <a:ext cx="6123561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829D7-DF28-418A-8327-CC25CE7EB52D}">
      <dsp:nvSpPr>
        <dsp:cNvPr id="0" name=""/>
        <dsp:cNvSpPr/>
      </dsp:nvSpPr>
      <dsp:spPr>
        <a:xfrm>
          <a:off x="5546016" y="2446687"/>
          <a:ext cx="91440" cy="4555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227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E62F6-2CFE-465C-8335-E2267A0038E0}">
      <dsp:nvSpPr>
        <dsp:cNvPr id="0" name=""/>
        <dsp:cNvSpPr/>
      </dsp:nvSpPr>
      <dsp:spPr>
        <a:xfrm>
          <a:off x="4155779" y="996370"/>
          <a:ext cx="1435957" cy="455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224"/>
              </a:lnTo>
              <a:lnTo>
                <a:pt x="1434813" y="310224"/>
              </a:lnTo>
              <a:lnTo>
                <a:pt x="1434813" y="455227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EF0808-C529-455D-B63C-3088E235083D}">
      <dsp:nvSpPr>
        <dsp:cNvPr id="0" name=""/>
        <dsp:cNvSpPr/>
      </dsp:nvSpPr>
      <dsp:spPr>
        <a:xfrm>
          <a:off x="2719822" y="2446687"/>
          <a:ext cx="957304" cy="455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224"/>
              </a:lnTo>
              <a:lnTo>
                <a:pt x="956542" y="310224"/>
              </a:lnTo>
              <a:lnTo>
                <a:pt x="956542" y="455227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E29E8-2AE3-4735-A238-4723DCF8A87C}">
      <dsp:nvSpPr>
        <dsp:cNvPr id="0" name=""/>
        <dsp:cNvSpPr/>
      </dsp:nvSpPr>
      <dsp:spPr>
        <a:xfrm>
          <a:off x="1762517" y="2446687"/>
          <a:ext cx="957304" cy="455590"/>
        </a:xfrm>
        <a:custGeom>
          <a:avLst/>
          <a:gdLst/>
          <a:ahLst/>
          <a:cxnLst/>
          <a:rect l="0" t="0" r="0" b="0"/>
          <a:pathLst>
            <a:path>
              <a:moveTo>
                <a:pt x="956542" y="0"/>
              </a:moveTo>
              <a:lnTo>
                <a:pt x="956542" y="310224"/>
              </a:lnTo>
              <a:lnTo>
                <a:pt x="0" y="310224"/>
              </a:lnTo>
              <a:lnTo>
                <a:pt x="0" y="455227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6829B-0185-47FA-B872-F03099F8B662}">
      <dsp:nvSpPr>
        <dsp:cNvPr id="0" name=""/>
        <dsp:cNvSpPr/>
      </dsp:nvSpPr>
      <dsp:spPr>
        <a:xfrm>
          <a:off x="2719822" y="996370"/>
          <a:ext cx="1435957" cy="455590"/>
        </a:xfrm>
        <a:custGeom>
          <a:avLst/>
          <a:gdLst/>
          <a:ahLst/>
          <a:cxnLst/>
          <a:rect l="0" t="0" r="0" b="0"/>
          <a:pathLst>
            <a:path>
              <a:moveTo>
                <a:pt x="1434813" y="0"/>
              </a:moveTo>
              <a:lnTo>
                <a:pt x="1434813" y="310224"/>
              </a:lnTo>
              <a:lnTo>
                <a:pt x="0" y="310224"/>
              </a:lnTo>
              <a:lnTo>
                <a:pt x="0" y="455227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8A67D-D503-4E6B-841F-7E33B8C31AD8}">
      <dsp:nvSpPr>
        <dsp:cNvPr id="0" name=""/>
        <dsp:cNvSpPr/>
      </dsp:nvSpPr>
      <dsp:spPr>
        <a:xfrm>
          <a:off x="3372530" y="1643"/>
          <a:ext cx="1566498" cy="994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EB7CA6-9255-4B8C-A681-92414D1ECE1D}">
      <dsp:nvSpPr>
        <dsp:cNvPr id="0" name=""/>
        <dsp:cNvSpPr/>
      </dsp:nvSpPr>
      <dsp:spPr>
        <a:xfrm>
          <a:off x="3546585" y="166996"/>
          <a:ext cx="1566498" cy="994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Calibri"/>
              <a:ea typeface="+mn-ea"/>
              <a:cs typeface="+mn-cs"/>
            </a:rPr>
            <a:t>Організація роботи з учнями</a:t>
          </a:r>
          <a:endParaRPr lang="ru-RU" sz="1600" kern="1200" dirty="0">
            <a:latin typeface="Calibri"/>
            <a:ea typeface="+mn-ea"/>
            <a:cs typeface="+mn-cs"/>
          </a:endParaRPr>
        </a:p>
      </dsp:txBody>
      <dsp:txXfrm>
        <a:off x="3575720" y="196131"/>
        <a:ext cx="1508228" cy="936456"/>
      </dsp:txXfrm>
    </dsp:sp>
    <dsp:sp modelId="{8D6F34FB-0FBC-4B49-9F70-EC4CCB8A8682}">
      <dsp:nvSpPr>
        <dsp:cNvPr id="0" name=""/>
        <dsp:cNvSpPr/>
      </dsp:nvSpPr>
      <dsp:spPr>
        <a:xfrm>
          <a:off x="1936573" y="1451960"/>
          <a:ext cx="1566498" cy="994726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F7933D-A8A5-46AF-97A4-5FC9694A8FED}">
      <dsp:nvSpPr>
        <dsp:cNvPr id="0" name=""/>
        <dsp:cNvSpPr/>
      </dsp:nvSpPr>
      <dsp:spPr>
        <a:xfrm>
          <a:off x="2110628" y="1617312"/>
          <a:ext cx="1566498" cy="994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Calibri"/>
              <a:ea typeface="+mn-ea"/>
              <a:cs typeface="+mn-cs"/>
            </a:rPr>
            <a:t>Вивчення рівня вихованості</a:t>
          </a:r>
          <a:endParaRPr lang="ru-RU" sz="1600" kern="1200" dirty="0">
            <a:latin typeface="Calibri"/>
            <a:ea typeface="+mn-ea"/>
            <a:cs typeface="+mn-cs"/>
          </a:endParaRPr>
        </a:p>
      </dsp:txBody>
      <dsp:txXfrm>
        <a:off x="2139763" y="1646447"/>
        <a:ext cx="1508228" cy="936456"/>
      </dsp:txXfrm>
    </dsp:sp>
    <dsp:sp modelId="{5084E3FC-37AB-42D2-8D67-0D304A17301F}">
      <dsp:nvSpPr>
        <dsp:cNvPr id="0" name=""/>
        <dsp:cNvSpPr/>
      </dsp:nvSpPr>
      <dsp:spPr>
        <a:xfrm>
          <a:off x="979268" y="2902277"/>
          <a:ext cx="1566498" cy="994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BBDEC7-8F7F-4EC4-9041-9654D9811B30}">
      <dsp:nvSpPr>
        <dsp:cNvPr id="0" name=""/>
        <dsp:cNvSpPr/>
      </dsp:nvSpPr>
      <dsp:spPr>
        <a:xfrm>
          <a:off x="1153323" y="3067629"/>
          <a:ext cx="1566498" cy="994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Calibri"/>
              <a:ea typeface="+mn-ea"/>
              <a:cs typeface="+mn-cs"/>
            </a:rPr>
            <a:t>Анкетування </a:t>
          </a:r>
          <a:endParaRPr lang="ru-RU" sz="1600" kern="1200" dirty="0">
            <a:latin typeface="Calibri"/>
            <a:ea typeface="+mn-ea"/>
            <a:cs typeface="+mn-cs"/>
          </a:endParaRPr>
        </a:p>
      </dsp:txBody>
      <dsp:txXfrm>
        <a:off x="1182458" y="3096764"/>
        <a:ext cx="1508228" cy="936456"/>
      </dsp:txXfrm>
    </dsp:sp>
    <dsp:sp modelId="{04D27949-EE5A-4153-8B03-34A12626FDD1}">
      <dsp:nvSpPr>
        <dsp:cNvPr id="0" name=""/>
        <dsp:cNvSpPr/>
      </dsp:nvSpPr>
      <dsp:spPr>
        <a:xfrm>
          <a:off x="2893877" y="2902277"/>
          <a:ext cx="1566498" cy="994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BCA302-0087-4763-BDF8-928D269C733F}">
      <dsp:nvSpPr>
        <dsp:cNvPr id="0" name=""/>
        <dsp:cNvSpPr/>
      </dsp:nvSpPr>
      <dsp:spPr>
        <a:xfrm>
          <a:off x="3067933" y="3067629"/>
          <a:ext cx="1566498" cy="994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Calibri"/>
              <a:ea typeface="+mn-ea"/>
              <a:cs typeface="+mn-cs"/>
            </a:rPr>
            <a:t>діагностування</a:t>
          </a:r>
          <a:endParaRPr lang="ru-RU" sz="1600" kern="1200" dirty="0">
            <a:latin typeface="Calibri"/>
            <a:ea typeface="+mn-ea"/>
            <a:cs typeface="+mn-cs"/>
          </a:endParaRPr>
        </a:p>
      </dsp:txBody>
      <dsp:txXfrm>
        <a:off x="3097068" y="3096764"/>
        <a:ext cx="1508228" cy="936456"/>
      </dsp:txXfrm>
    </dsp:sp>
    <dsp:sp modelId="{5D74D939-DB82-4DE2-BDAF-9DE3BC7259D5}">
      <dsp:nvSpPr>
        <dsp:cNvPr id="0" name=""/>
        <dsp:cNvSpPr/>
      </dsp:nvSpPr>
      <dsp:spPr>
        <a:xfrm>
          <a:off x="4808487" y="1451960"/>
          <a:ext cx="1566498" cy="994726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9130E3-5D93-4D65-A6FD-2D92585D6B34}">
      <dsp:nvSpPr>
        <dsp:cNvPr id="0" name=""/>
        <dsp:cNvSpPr/>
      </dsp:nvSpPr>
      <dsp:spPr>
        <a:xfrm>
          <a:off x="4982542" y="1617312"/>
          <a:ext cx="1566498" cy="994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Calibri"/>
              <a:ea typeface="+mn-ea"/>
              <a:cs typeface="+mn-cs"/>
            </a:rPr>
            <a:t>Зайнятість учнів</a:t>
          </a:r>
          <a:endParaRPr lang="ru-RU" sz="1600" kern="1200" dirty="0">
            <a:latin typeface="Calibri"/>
            <a:ea typeface="+mn-ea"/>
            <a:cs typeface="+mn-cs"/>
          </a:endParaRPr>
        </a:p>
      </dsp:txBody>
      <dsp:txXfrm>
        <a:off x="5011677" y="1646447"/>
        <a:ext cx="1508228" cy="936456"/>
      </dsp:txXfrm>
    </dsp:sp>
    <dsp:sp modelId="{EFE3E6EC-013A-4C08-AD3C-5B4E6D364835}">
      <dsp:nvSpPr>
        <dsp:cNvPr id="0" name=""/>
        <dsp:cNvSpPr/>
      </dsp:nvSpPr>
      <dsp:spPr>
        <a:xfrm>
          <a:off x="4808487" y="2902277"/>
          <a:ext cx="1566498" cy="994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651315-428C-4E86-8D88-103EBEE263DD}">
      <dsp:nvSpPr>
        <dsp:cNvPr id="0" name=""/>
        <dsp:cNvSpPr/>
      </dsp:nvSpPr>
      <dsp:spPr>
        <a:xfrm>
          <a:off x="4982542" y="3067629"/>
          <a:ext cx="1566498" cy="994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Calibri"/>
              <a:ea typeface="+mn-ea"/>
              <a:cs typeface="+mn-cs"/>
            </a:rPr>
            <a:t>Індивідуальні картки спостережень</a:t>
          </a:r>
          <a:endParaRPr lang="ru-RU" sz="1600" kern="1200" dirty="0">
            <a:latin typeface="Calibri"/>
            <a:ea typeface="+mn-ea"/>
            <a:cs typeface="+mn-cs"/>
          </a:endParaRPr>
        </a:p>
      </dsp:txBody>
      <dsp:txXfrm>
        <a:off x="5011677" y="3096764"/>
        <a:ext cx="1508228" cy="9364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F8574-8994-43B8-A09A-1EA615813445}">
      <dsp:nvSpPr>
        <dsp:cNvPr id="0" name=""/>
        <dsp:cNvSpPr/>
      </dsp:nvSpPr>
      <dsp:spPr>
        <a:xfrm>
          <a:off x="0" y="2926997"/>
          <a:ext cx="6510647" cy="9607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70C0"/>
              </a:solidFill>
              <a:latin typeface="a_AntiqueTrady" panose="02020505060303030204" pitchFamily="18" charset="-52"/>
              <a:ea typeface="+mn-ea"/>
              <a:cs typeface="+mn-cs"/>
            </a:rPr>
            <a:t>Третинна профілактика</a:t>
          </a:r>
          <a:endParaRPr lang="ru-RU" sz="2000" kern="1200" dirty="0">
            <a:solidFill>
              <a:srgbClr val="0070C0"/>
            </a:solidFill>
            <a:latin typeface="a_AntiqueTrady" panose="02020505060303030204" pitchFamily="18" charset="-52"/>
            <a:ea typeface="+mn-ea"/>
            <a:cs typeface="+mn-cs"/>
          </a:endParaRPr>
        </a:p>
      </dsp:txBody>
      <dsp:txXfrm>
        <a:off x="0" y="2926997"/>
        <a:ext cx="6510647" cy="518781"/>
      </dsp:txXfrm>
    </dsp:sp>
    <dsp:sp modelId="{BF30DD54-B73D-4055-B430-D95F2DB5873D}">
      <dsp:nvSpPr>
        <dsp:cNvPr id="0" name=""/>
        <dsp:cNvSpPr/>
      </dsp:nvSpPr>
      <dsp:spPr>
        <a:xfrm>
          <a:off x="0" y="3426564"/>
          <a:ext cx="3255323" cy="44192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_AntiqueTrady" panose="02020505060303030204" pitchFamily="18" charset="-52"/>
              <a:ea typeface="+mn-ea"/>
              <a:cs typeface="+mn-cs"/>
            </a:rPr>
            <a:t>Робота Ради профілактики</a:t>
          </a:r>
          <a:endParaRPr lang="ru-RU" sz="1800" kern="1200" dirty="0">
            <a:latin typeface="a_AntiqueTrady" panose="02020505060303030204" pitchFamily="18" charset="-52"/>
            <a:ea typeface="+mn-ea"/>
            <a:cs typeface="+mn-cs"/>
          </a:endParaRPr>
        </a:p>
      </dsp:txBody>
      <dsp:txXfrm>
        <a:off x="0" y="3426564"/>
        <a:ext cx="3255323" cy="441924"/>
      </dsp:txXfrm>
    </dsp:sp>
    <dsp:sp modelId="{000949B7-01A5-4064-8B63-A665AD82CE89}">
      <dsp:nvSpPr>
        <dsp:cNvPr id="0" name=""/>
        <dsp:cNvSpPr/>
      </dsp:nvSpPr>
      <dsp:spPr>
        <a:xfrm>
          <a:off x="3255323" y="3426564"/>
          <a:ext cx="3255323" cy="44192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_AntiqueTrady" panose="02020505060303030204" pitchFamily="18" charset="-52"/>
              <a:ea typeface="+mn-ea"/>
              <a:cs typeface="+mn-cs"/>
            </a:rPr>
            <a:t>Співпраця зі службами</a:t>
          </a:r>
          <a:endParaRPr lang="ru-RU" sz="1800" kern="1200" dirty="0">
            <a:latin typeface="a_AntiqueTrady" panose="02020505060303030204" pitchFamily="18" charset="-52"/>
            <a:ea typeface="+mn-ea"/>
            <a:cs typeface="+mn-cs"/>
          </a:endParaRPr>
        </a:p>
      </dsp:txBody>
      <dsp:txXfrm>
        <a:off x="3255323" y="3426564"/>
        <a:ext cx="3255323" cy="441924"/>
      </dsp:txXfrm>
    </dsp:sp>
    <dsp:sp modelId="{91E94876-D989-451A-9B48-39E883153720}">
      <dsp:nvSpPr>
        <dsp:cNvPr id="0" name=""/>
        <dsp:cNvSpPr/>
      </dsp:nvSpPr>
      <dsp:spPr>
        <a:xfrm rot="10800000">
          <a:off x="0" y="1463842"/>
          <a:ext cx="6510647" cy="1477565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70C0"/>
              </a:solidFill>
              <a:latin typeface="a_AntiqueTrady" panose="02020505060303030204" pitchFamily="18" charset="-52"/>
              <a:ea typeface="+mn-ea"/>
              <a:cs typeface="+mn-cs"/>
            </a:rPr>
            <a:t>Вторинна профілактика</a:t>
          </a:r>
          <a:endParaRPr lang="ru-RU" sz="2000" kern="1200" dirty="0">
            <a:solidFill>
              <a:srgbClr val="0070C0"/>
            </a:solidFill>
            <a:latin typeface="a_AntiqueTrady" panose="02020505060303030204" pitchFamily="18" charset="-52"/>
            <a:ea typeface="+mn-ea"/>
            <a:cs typeface="+mn-cs"/>
          </a:endParaRPr>
        </a:p>
      </dsp:txBody>
      <dsp:txXfrm rot="-10800000">
        <a:off x="0" y="1645480"/>
        <a:ext cx="6510647" cy="336987"/>
      </dsp:txXfrm>
    </dsp:sp>
    <dsp:sp modelId="{DFB21270-7F15-4993-8EC0-A1EC1EAE9E8A}">
      <dsp:nvSpPr>
        <dsp:cNvPr id="0" name=""/>
        <dsp:cNvSpPr/>
      </dsp:nvSpPr>
      <dsp:spPr>
        <a:xfrm>
          <a:off x="0" y="1982468"/>
          <a:ext cx="3255323" cy="44179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_AntiqueTrady" panose="02020505060303030204" pitchFamily="18" charset="-52"/>
              <a:ea typeface="+mn-ea"/>
              <a:cs typeface="+mn-cs"/>
            </a:rPr>
            <a:t>Організація дозвілля</a:t>
          </a:r>
          <a:endParaRPr lang="ru-RU" sz="1800" kern="1200" dirty="0">
            <a:latin typeface="a_AntiqueTrady" panose="02020505060303030204" pitchFamily="18" charset="-52"/>
            <a:ea typeface="+mn-ea"/>
            <a:cs typeface="+mn-cs"/>
          </a:endParaRPr>
        </a:p>
      </dsp:txBody>
      <dsp:txXfrm>
        <a:off x="0" y="1982468"/>
        <a:ext cx="3255323" cy="441792"/>
      </dsp:txXfrm>
    </dsp:sp>
    <dsp:sp modelId="{74DE4C0D-5387-4091-A94B-EA1DA2916418}">
      <dsp:nvSpPr>
        <dsp:cNvPr id="0" name=""/>
        <dsp:cNvSpPr/>
      </dsp:nvSpPr>
      <dsp:spPr>
        <a:xfrm>
          <a:off x="3255323" y="1982468"/>
          <a:ext cx="3255323" cy="44179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_AntiqueTrady" panose="02020505060303030204" pitchFamily="18" charset="-52"/>
              <a:ea typeface="+mn-ea"/>
              <a:cs typeface="+mn-cs"/>
            </a:rPr>
            <a:t>Вивчення особистості</a:t>
          </a:r>
          <a:endParaRPr lang="ru-RU" sz="1800" kern="1200" dirty="0">
            <a:latin typeface="a_AntiqueTrady" panose="02020505060303030204" pitchFamily="18" charset="-52"/>
            <a:ea typeface="+mn-ea"/>
            <a:cs typeface="+mn-cs"/>
          </a:endParaRPr>
        </a:p>
      </dsp:txBody>
      <dsp:txXfrm>
        <a:off x="3255323" y="1982468"/>
        <a:ext cx="3255323" cy="441792"/>
      </dsp:txXfrm>
    </dsp:sp>
    <dsp:sp modelId="{29E34D35-4894-4E7B-B572-3AC4880B77E9}">
      <dsp:nvSpPr>
        <dsp:cNvPr id="0" name=""/>
        <dsp:cNvSpPr/>
      </dsp:nvSpPr>
      <dsp:spPr>
        <a:xfrm rot="10800000">
          <a:off x="0" y="687"/>
          <a:ext cx="6510647" cy="1477565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70C0"/>
              </a:solidFill>
              <a:latin typeface="a_AntiqueTrady" panose="02020505060303030204" pitchFamily="18" charset="-52"/>
              <a:ea typeface="+mn-ea"/>
              <a:cs typeface="+mn-cs"/>
            </a:rPr>
            <a:t>Первинна профілактика</a:t>
          </a:r>
          <a:endParaRPr lang="ru-RU" sz="2000" kern="1200" dirty="0">
            <a:solidFill>
              <a:srgbClr val="0070C0"/>
            </a:solidFill>
            <a:latin typeface="a_AntiqueTrady" panose="02020505060303030204" pitchFamily="18" charset="-52"/>
            <a:ea typeface="+mn-ea"/>
            <a:cs typeface="+mn-cs"/>
          </a:endParaRPr>
        </a:p>
      </dsp:txBody>
      <dsp:txXfrm rot="-10800000">
        <a:off x="0" y="182325"/>
        <a:ext cx="6510647" cy="336987"/>
      </dsp:txXfrm>
    </dsp:sp>
    <dsp:sp modelId="{9B961625-E1C8-41D8-8156-4967A98584D5}">
      <dsp:nvSpPr>
        <dsp:cNvPr id="0" name=""/>
        <dsp:cNvSpPr/>
      </dsp:nvSpPr>
      <dsp:spPr>
        <a:xfrm>
          <a:off x="0" y="519312"/>
          <a:ext cx="3255323" cy="441792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_AntiqueTrady" panose="02020505060303030204" pitchFamily="18" charset="-52"/>
              <a:ea typeface="+mn-ea"/>
              <a:cs typeface="+mn-cs"/>
            </a:rPr>
            <a:t>Контроль відвідування</a:t>
          </a:r>
          <a:endParaRPr lang="ru-RU" sz="1800" kern="1200" dirty="0">
            <a:latin typeface="a_AntiqueTrady" panose="02020505060303030204" pitchFamily="18" charset="-52"/>
            <a:ea typeface="+mn-ea"/>
            <a:cs typeface="+mn-cs"/>
          </a:endParaRPr>
        </a:p>
      </dsp:txBody>
      <dsp:txXfrm>
        <a:off x="0" y="519312"/>
        <a:ext cx="3255323" cy="441792"/>
      </dsp:txXfrm>
    </dsp:sp>
    <dsp:sp modelId="{ED771802-871A-43DF-A37D-CAA964F4E98A}">
      <dsp:nvSpPr>
        <dsp:cNvPr id="0" name=""/>
        <dsp:cNvSpPr/>
      </dsp:nvSpPr>
      <dsp:spPr>
        <a:xfrm>
          <a:off x="3255323" y="519312"/>
          <a:ext cx="3255323" cy="44179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_AntiqueTrady" panose="02020505060303030204" pitchFamily="18" charset="-52"/>
              <a:ea typeface="+mn-ea"/>
              <a:cs typeface="+mn-cs"/>
            </a:rPr>
            <a:t>Контроль  навчання</a:t>
          </a:r>
          <a:endParaRPr lang="ru-RU" sz="1800" kern="1200" dirty="0">
            <a:latin typeface="a_AntiqueTrady" panose="02020505060303030204" pitchFamily="18" charset="-52"/>
            <a:ea typeface="+mn-ea"/>
            <a:cs typeface="+mn-cs"/>
          </a:endParaRPr>
        </a:p>
      </dsp:txBody>
      <dsp:txXfrm>
        <a:off x="3255323" y="519312"/>
        <a:ext cx="3255323" cy="4417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205DE-F90C-4F25-B625-07B9E4753929}">
      <dsp:nvSpPr>
        <dsp:cNvPr id="0" name=""/>
        <dsp:cNvSpPr/>
      </dsp:nvSpPr>
      <dsp:spPr>
        <a:xfrm>
          <a:off x="-149526" y="0"/>
          <a:ext cx="4063999" cy="40639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E63919-8082-4DB1-9DFC-ED09120A03AA}">
      <dsp:nvSpPr>
        <dsp:cNvPr id="0" name=""/>
        <dsp:cNvSpPr/>
      </dsp:nvSpPr>
      <dsp:spPr>
        <a:xfrm>
          <a:off x="1734580" y="0"/>
          <a:ext cx="5207766" cy="4063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Заступник директора з виховної роботи </a:t>
          </a:r>
          <a:endParaRPr lang="ru-RU" sz="2300" kern="1200" dirty="0">
            <a:solidFill>
              <a:srgbClr val="0070C0"/>
            </a:solidFill>
            <a:latin typeface="Calibri"/>
            <a:ea typeface="+mn-ea"/>
            <a:cs typeface="+mn-cs"/>
          </a:endParaRPr>
        </a:p>
      </dsp:txBody>
      <dsp:txXfrm>
        <a:off x="1734580" y="0"/>
        <a:ext cx="2603883" cy="1219202"/>
      </dsp:txXfrm>
    </dsp:sp>
    <dsp:sp modelId="{FFA7205A-75FB-4FED-BF9B-20613DDE39DC}">
      <dsp:nvSpPr>
        <dsp:cNvPr id="0" name=""/>
        <dsp:cNvSpPr/>
      </dsp:nvSpPr>
      <dsp:spPr>
        <a:xfrm>
          <a:off x="407141" y="1368162"/>
          <a:ext cx="2641597" cy="273938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4135930"/>
                <a:satOff val="23223"/>
                <a:lumOff val="-1078"/>
                <a:alphaOff val="0"/>
                <a:lumMod val="95000"/>
              </a:schemeClr>
            </a:gs>
            <a:gs pos="100000">
              <a:schemeClr val="accent4">
                <a:hueOff val="-4135930"/>
                <a:satOff val="23223"/>
                <a:lumOff val="-1078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3326CD-27A5-4CDA-80D8-54B8CD1E99AA}">
      <dsp:nvSpPr>
        <dsp:cNvPr id="0" name=""/>
        <dsp:cNvSpPr/>
      </dsp:nvSpPr>
      <dsp:spPr>
        <a:xfrm>
          <a:off x="1686771" y="1311922"/>
          <a:ext cx="5301750" cy="26415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Класний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 керівник</a:t>
          </a:r>
          <a:endParaRPr lang="ru-RU" sz="2300" kern="1200" dirty="0">
            <a:solidFill>
              <a:srgbClr val="0070C0"/>
            </a:solidFill>
            <a:latin typeface="Calibri"/>
            <a:ea typeface="+mn-ea"/>
            <a:cs typeface="+mn-cs"/>
          </a:endParaRPr>
        </a:p>
      </dsp:txBody>
      <dsp:txXfrm>
        <a:off x="1686771" y="1311922"/>
        <a:ext cx="2650875" cy="1219198"/>
      </dsp:txXfrm>
    </dsp:sp>
    <dsp:sp modelId="{199CEA7D-3CC2-44DA-8E7E-7033675FDA5A}">
      <dsp:nvSpPr>
        <dsp:cNvPr id="0" name=""/>
        <dsp:cNvSpPr/>
      </dsp:nvSpPr>
      <dsp:spPr>
        <a:xfrm>
          <a:off x="1099614" y="2554182"/>
          <a:ext cx="1219198" cy="146868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8271860"/>
                <a:satOff val="46445"/>
                <a:lumOff val="-2156"/>
                <a:alphaOff val="0"/>
                <a:lumMod val="95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0DE2C3-F934-41FE-A637-63913AD7D5C7}">
      <dsp:nvSpPr>
        <dsp:cNvPr id="0" name=""/>
        <dsp:cNvSpPr/>
      </dsp:nvSpPr>
      <dsp:spPr>
        <a:xfrm>
          <a:off x="1685053" y="2580430"/>
          <a:ext cx="5305188" cy="14835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Психолог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Соціальний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педагог</a:t>
          </a:r>
          <a:endParaRPr lang="ru-RU" sz="2300" kern="1200" dirty="0">
            <a:solidFill>
              <a:srgbClr val="0070C0"/>
            </a:solidFill>
            <a:latin typeface="Calibri"/>
            <a:ea typeface="+mn-ea"/>
            <a:cs typeface="+mn-cs"/>
          </a:endParaRPr>
        </a:p>
      </dsp:txBody>
      <dsp:txXfrm>
        <a:off x="1685053" y="2580430"/>
        <a:ext cx="2652594" cy="1483569"/>
      </dsp:txXfrm>
    </dsp:sp>
    <dsp:sp modelId="{03C3F261-91EC-40DD-950F-73E67A54B782}">
      <dsp:nvSpPr>
        <dsp:cNvPr id="0" name=""/>
        <dsp:cNvSpPr/>
      </dsp:nvSpPr>
      <dsp:spPr>
        <a:xfrm>
          <a:off x="3918009" y="72006"/>
          <a:ext cx="2985245" cy="121920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latin typeface="Calibri"/>
              <a:ea typeface="+mn-ea"/>
              <a:cs typeface="+mn-cs"/>
            </a:rPr>
            <a:t>залучення до роботи клубу;</a:t>
          </a:r>
          <a:endParaRPr lang="ru-RU" sz="1600" kern="1200" dirty="0"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latin typeface="Calibri"/>
              <a:ea typeface="+mn-ea"/>
              <a:cs typeface="+mn-cs"/>
            </a:rPr>
            <a:t>контроль відвідування;</a:t>
          </a:r>
          <a:endParaRPr lang="ru-RU" sz="1600" kern="1200" dirty="0">
            <a:latin typeface="Calibri"/>
            <a:ea typeface="+mn-ea"/>
            <a:cs typeface="+mn-cs"/>
          </a:endParaRPr>
        </a:p>
      </dsp:txBody>
      <dsp:txXfrm>
        <a:off x="3918009" y="72006"/>
        <a:ext cx="2985245" cy="1219202"/>
      </dsp:txXfrm>
    </dsp:sp>
    <dsp:sp modelId="{B13440F9-7F20-447E-9923-FE1EE2621674}">
      <dsp:nvSpPr>
        <dsp:cNvPr id="0" name=""/>
        <dsp:cNvSpPr/>
      </dsp:nvSpPr>
      <dsp:spPr>
        <a:xfrm>
          <a:off x="3844832" y="1391926"/>
          <a:ext cx="3053278" cy="121919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smtClean="0">
              <a:latin typeface="Calibri"/>
              <a:ea typeface="+mn-ea"/>
              <a:cs typeface="+mn-cs"/>
            </a:rPr>
            <a:t>спостереження, контроль, залучення до справ;</a:t>
          </a:r>
          <a:endParaRPr lang="ru-RU" sz="1600" kern="1200" dirty="0"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smtClean="0">
              <a:latin typeface="Calibri"/>
              <a:ea typeface="+mn-ea"/>
              <a:cs typeface="+mn-cs"/>
            </a:rPr>
            <a:t>відвідання на дому;</a:t>
          </a:r>
          <a:endParaRPr lang="ru-RU" sz="1600" kern="1200" dirty="0">
            <a:latin typeface="Calibri"/>
            <a:ea typeface="+mn-ea"/>
            <a:cs typeface="+mn-cs"/>
          </a:endParaRPr>
        </a:p>
      </dsp:txBody>
      <dsp:txXfrm>
        <a:off x="3844832" y="1391926"/>
        <a:ext cx="3053278" cy="1219198"/>
      </dsp:txXfrm>
    </dsp:sp>
    <dsp:sp modelId="{541763A1-B4FF-4965-A810-2933175891AF}">
      <dsp:nvSpPr>
        <dsp:cNvPr id="0" name=""/>
        <dsp:cNvSpPr/>
      </dsp:nvSpPr>
      <dsp:spPr>
        <a:xfrm>
          <a:off x="3920059" y="2575602"/>
          <a:ext cx="3022294" cy="148839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Calibri"/>
              <a:ea typeface="+mn-ea"/>
              <a:cs typeface="+mn-cs"/>
            </a:rPr>
            <a:t>виявлення причин порушень поведінки;</a:t>
          </a:r>
          <a:endParaRPr lang="ru-RU" sz="1400" kern="1200" dirty="0"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Calibri"/>
              <a:ea typeface="+mn-ea"/>
              <a:cs typeface="+mn-cs"/>
            </a:rPr>
            <a:t>зв'язок з спеціалістом служби сім'ї та молоді;</a:t>
          </a:r>
          <a:endParaRPr lang="ru-RU" sz="1400" kern="1200" dirty="0"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Calibri"/>
              <a:ea typeface="+mn-ea"/>
              <a:cs typeface="+mn-cs"/>
            </a:rPr>
            <a:t>складання актів умов проживання;</a:t>
          </a:r>
          <a:endParaRPr lang="ru-RU" sz="1400" kern="1200" dirty="0"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Calibri"/>
              <a:ea typeface="+mn-ea"/>
              <a:cs typeface="+mn-cs"/>
            </a:rPr>
            <a:t>консультування</a:t>
          </a:r>
          <a:endParaRPr lang="ru-RU" sz="1400" kern="1200" dirty="0">
            <a:latin typeface="Calibri"/>
            <a:ea typeface="+mn-ea"/>
            <a:cs typeface="+mn-cs"/>
          </a:endParaRPr>
        </a:p>
      </dsp:txBody>
      <dsp:txXfrm>
        <a:off x="3920059" y="2575602"/>
        <a:ext cx="3022294" cy="14883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8E5DE-471C-410F-B55E-CF5A6E685E44}">
      <dsp:nvSpPr>
        <dsp:cNvPr id="0" name=""/>
        <dsp:cNvSpPr/>
      </dsp:nvSpPr>
      <dsp:spPr>
        <a:xfrm>
          <a:off x="2839165" y="740"/>
          <a:ext cx="1594478" cy="10364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Робота </a:t>
          </a:r>
          <a:r>
            <a:rPr lang="uk-UA" sz="1800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наркопосту</a:t>
          </a:r>
          <a:endParaRPr lang="ru-RU" sz="18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2889758" y="51333"/>
        <a:ext cx="1493292" cy="935224"/>
      </dsp:txXfrm>
    </dsp:sp>
    <dsp:sp modelId="{71AD6F79-A0CA-442C-B857-BCA65B669D1B}">
      <dsp:nvSpPr>
        <dsp:cNvPr id="0" name=""/>
        <dsp:cNvSpPr/>
      </dsp:nvSpPr>
      <dsp:spPr>
        <a:xfrm>
          <a:off x="1923102" y="518946"/>
          <a:ext cx="3426603" cy="3426603"/>
        </a:xfrm>
        <a:custGeom>
          <a:avLst/>
          <a:gdLst/>
          <a:ahLst/>
          <a:cxnLst/>
          <a:rect l="0" t="0" r="0" b="0"/>
          <a:pathLst>
            <a:path>
              <a:moveTo>
                <a:pt x="3116557" y="266483"/>
              </a:moveTo>
              <a:arcTo wR="2094234" hR="2094234" stAng="17953185" swAng="121193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0ED87-F288-4C07-9BF6-9277BA72A93B}">
      <dsp:nvSpPr>
        <dsp:cNvPr id="0" name=""/>
        <dsp:cNvSpPr/>
      </dsp:nvSpPr>
      <dsp:spPr>
        <a:xfrm>
          <a:off x="4552467" y="1714042"/>
          <a:ext cx="1594478" cy="1036410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Проведення рейдів: «Урок», «Щоденник»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«Підручник»</a:t>
          </a:r>
          <a:endParaRPr lang="ru-RU" sz="13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4603060" y="1764635"/>
        <a:ext cx="1493292" cy="935224"/>
      </dsp:txXfrm>
    </dsp:sp>
    <dsp:sp modelId="{B457FB3D-37E9-4961-B72A-FB53EBF35F1D}">
      <dsp:nvSpPr>
        <dsp:cNvPr id="0" name=""/>
        <dsp:cNvSpPr/>
      </dsp:nvSpPr>
      <dsp:spPr>
        <a:xfrm>
          <a:off x="1922782" y="519956"/>
          <a:ext cx="3426603" cy="3426603"/>
        </a:xfrm>
        <a:custGeom>
          <a:avLst/>
          <a:gdLst/>
          <a:ahLst/>
          <a:cxnLst/>
          <a:rect l="0" t="0" r="0" b="0"/>
          <a:pathLst>
            <a:path>
              <a:moveTo>
                <a:pt x="4183450" y="2239124"/>
              </a:moveTo>
              <a:arcTo wR="2094234" hR="2094234" stAng="21838031" swAng="136003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38B45-2DB2-4A64-A074-142867E65D29}">
      <dsp:nvSpPr>
        <dsp:cNvPr id="0" name=""/>
        <dsp:cNvSpPr/>
      </dsp:nvSpPr>
      <dsp:spPr>
        <a:xfrm>
          <a:off x="2834406" y="3428085"/>
          <a:ext cx="1594478" cy="1036410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Клубна діяльність</a:t>
          </a:r>
          <a:endParaRPr lang="ru-RU" sz="18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2884999" y="3478678"/>
        <a:ext cx="1493292" cy="935224"/>
      </dsp:txXfrm>
    </dsp:sp>
    <dsp:sp modelId="{6E5B8A06-A135-44C4-83B3-19D7EF8E9ABE}">
      <dsp:nvSpPr>
        <dsp:cNvPr id="0" name=""/>
        <dsp:cNvSpPr/>
      </dsp:nvSpPr>
      <dsp:spPr>
        <a:xfrm>
          <a:off x="1923425" y="519962"/>
          <a:ext cx="3426603" cy="3426603"/>
        </a:xfrm>
        <a:custGeom>
          <a:avLst/>
          <a:gdLst/>
          <a:ahLst/>
          <a:cxnLst/>
          <a:rect l="0" t="0" r="0" b="0"/>
          <a:pathLst>
            <a:path>
              <a:moveTo>
                <a:pt x="2351371" y="4172623"/>
              </a:moveTo>
              <a:arcTo wR="2094234" hR="2094234" stAng="4976834" swAng="84633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89FA5-93E3-4D24-888C-9DE5F930F39B}">
      <dsp:nvSpPr>
        <dsp:cNvPr id="0" name=""/>
        <dsp:cNvSpPr/>
      </dsp:nvSpPr>
      <dsp:spPr>
        <a:xfrm>
          <a:off x="1125863" y="1714042"/>
          <a:ext cx="1594478" cy="1036410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Організація змістовного дозвілля</a:t>
          </a:r>
          <a:endParaRPr lang="ru-RU" sz="18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176456" y="1764635"/>
        <a:ext cx="1493292" cy="935224"/>
      </dsp:txXfrm>
    </dsp:sp>
    <dsp:sp modelId="{DF49F280-BA75-457E-A795-666C034C7ACC}">
      <dsp:nvSpPr>
        <dsp:cNvPr id="0" name=""/>
        <dsp:cNvSpPr/>
      </dsp:nvSpPr>
      <dsp:spPr>
        <a:xfrm>
          <a:off x="1923102" y="518946"/>
          <a:ext cx="3426603" cy="3426603"/>
        </a:xfrm>
        <a:custGeom>
          <a:avLst/>
          <a:gdLst/>
          <a:ahLst/>
          <a:cxnLst/>
          <a:rect l="0" t="0" r="0" b="0"/>
          <a:pathLst>
            <a:path>
              <a:moveTo>
                <a:pt x="222229" y="3033071"/>
              </a:moveTo>
              <a:arcTo wR="2094234" hR="2094234" stAng="9201935" swAng="136003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D9DB2F-7F9D-4C20-A70B-4E25769ED2A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 rot="5400000">
            <a:off x="-2456905" y="2421383"/>
            <a:ext cx="6857999" cy="201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 rot="5400000" flipV="1">
            <a:off x="4711417" y="2456397"/>
            <a:ext cx="6857999" cy="19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99392"/>
            <a:ext cx="2664296" cy="2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-99393"/>
            <a:ext cx="2592288" cy="2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565805"/>
            <a:ext cx="61329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Хлібодарівська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ru-RU" sz="2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загальноосвітня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Школа І-ІІІ </a:t>
            </a:r>
            <a:r>
              <a:rPr lang="ru-RU" sz="2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ступенів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68887" y="2431332"/>
            <a:ext cx="48622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AlgeriusBlw" panose="04040705040A02020702" pitchFamily="82" charset="-52"/>
              </a:rPr>
              <a:t>АКЦІЯ</a:t>
            </a:r>
          </a:p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AlgeriusBlw" panose="04040705040A02020702" pitchFamily="82" charset="-52"/>
              </a:rPr>
              <a:t>«МИ І ЗАКОН»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AlgeriusBlw" panose="04040705040A02020702" pitchFamily="8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1898" y="5229200"/>
            <a:ext cx="20762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2013-2014 Н.Р.</a:t>
            </a:r>
            <a:endParaRPr lang="ru-RU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04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8997" y="260648"/>
            <a:ext cx="69252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Етапи профілактичної роботи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23657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Вторинна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профілактика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2400" dirty="0" err="1" smtClean="0"/>
              <a:t>здійснюються</a:t>
            </a:r>
            <a:r>
              <a:rPr lang="ru-RU" sz="2400" dirty="0" smtClean="0"/>
              <a:t> </a:t>
            </a:r>
            <a:r>
              <a:rPr lang="ru-RU" sz="2400" dirty="0" err="1"/>
              <a:t>профілактичні</a:t>
            </a:r>
            <a:r>
              <a:rPr lang="ru-RU" sz="2400" dirty="0"/>
              <a:t> заходи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запобігання</a:t>
            </a:r>
            <a:r>
              <a:rPr lang="ru-RU" sz="2400" dirty="0"/>
              <a:t> </a:t>
            </a:r>
            <a:r>
              <a:rPr lang="ru-RU" sz="2400" dirty="0" err="1"/>
              <a:t>правопорушень</a:t>
            </a:r>
            <a:r>
              <a:rPr lang="ru-RU" sz="2400" dirty="0"/>
              <a:t>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учнівського</a:t>
            </a:r>
            <a:r>
              <a:rPr lang="ru-RU" sz="2400" dirty="0"/>
              <a:t> </a:t>
            </a:r>
            <a:r>
              <a:rPr lang="ru-RU" sz="2400" dirty="0" err="1"/>
              <a:t>загалу</a:t>
            </a:r>
            <a:r>
              <a:rPr lang="ru-RU" sz="2400" dirty="0"/>
              <a:t>. 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dirty="0" err="1" smtClean="0"/>
              <a:t>забезпечується</a:t>
            </a:r>
            <a:r>
              <a:rPr lang="ru-RU" sz="2400" dirty="0" smtClean="0"/>
              <a:t> </a:t>
            </a:r>
            <a:r>
              <a:rPr lang="ru-RU" sz="2400" dirty="0" err="1"/>
              <a:t>захист</a:t>
            </a:r>
            <a:r>
              <a:rPr lang="ru-RU" sz="2400" dirty="0"/>
              <a:t> прав </a:t>
            </a:r>
            <a:r>
              <a:rPr lang="ru-RU" sz="2400" dirty="0" err="1"/>
              <a:t>дітей</a:t>
            </a:r>
            <a:r>
              <a:rPr lang="ru-RU" sz="2400" dirty="0"/>
              <a:t> у </a:t>
            </a:r>
            <a:r>
              <a:rPr lang="ru-RU" sz="2400" dirty="0" err="1"/>
              <a:t>школі</a:t>
            </a:r>
            <a:r>
              <a:rPr lang="ru-RU" sz="2400" dirty="0"/>
              <a:t>, 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ru-RU" sz="2400" dirty="0" err="1" smtClean="0"/>
              <a:t>Відбувається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захист</a:t>
            </a:r>
            <a:r>
              <a:rPr lang="ru-RU" sz="2400" dirty="0" smtClean="0"/>
              <a:t> </a:t>
            </a:r>
            <a:r>
              <a:rPr lang="ru-RU" sz="2400" dirty="0" err="1"/>
              <a:t>учнів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фізичного</a:t>
            </a:r>
            <a:r>
              <a:rPr lang="ru-RU" sz="2400" dirty="0"/>
              <a:t> і </a:t>
            </a:r>
            <a:r>
              <a:rPr lang="ru-RU" sz="2400" dirty="0" err="1"/>
              <a:t>психічного</a:t>
            </a:r>
            <a:r>
              <a:rPr lang="ru-RU" sz="2400" dirty="0"/>
              <a:t> </a:t>
            </a:r>
            <a:r>
              <a:rPr lang="ru-RU" sz="2400" dirty="0" err="1"/>
              <a:t>насильства</a:t>
            </a:r>
            <a:r>
              <a:rPr lang="ru-RU" sz="2400" dirty="0"/>
              <a:t>, 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ru-RU" sz="2400" dirty="0" err="1" smtClean="0"/>
              <a:t>ведеться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інформаційно-освітня</a:t>
            </a:r>
            <a:r>
              <a:rPr lang="ru-RU" sz="2400" dirty="0" smtClean="0"/>
              <a:t> робота </a:t>
            </a:r>
            <a:r>
              <a:rPr lang="ru-RU" sz="2400" dirty="0"/>
              <a:t>з </a:t>
            </a:r>
            <a:r>
              <a:rPr lang="ru-RU" sz="2400" dirty="0" err="1"/>
              <a:t>питань</a:t>
            </a:r>
            <a:r>
              <a:rPr lang="ru-RU" sz="2400" dirty="0"/>
              <a:t>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мотивації</a:t>
            </a:r>
            <a:r>
              <a:rPr lang="ru-RU" sz="2400" dirty="0"/>
              <a:t> на здоровий </a:t>
            </a:r>
            <a:r>
              <a:rPr lang="ru-RU" sz="2400" dirty="0" err="1"/>
              <a:t>спосіб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, </a:t>
            </a:r>
            <a:r>
              <a:rPr lang="ru-RU" sz="2400" dirty="0" err="1"/>
              <a:t>тісно</a:t>
            </a:r>
            <a:r>
              <a:rPr lang="ru-RU" sz="2400" dirty="0"/>
              <a:t> </a:t>
            </a:r>
            <a:r>
              <a:rPr lang="ru-RU" sz="2400" dirty="0" err="1"/>
              <a:t>співпрацює</a:t>
            </a:r>
            <a:r>
              <a:rPr lang="ru-RU" sz="2400" dirty="0"/>
              <a:t> з </a:t>
            </a:r>
            <a:r>
              <a:rPr lang="ru-RU" sz="2400" dirty="0" err="1"/>
              <a:t>класними</a:t>
            </a:r>
            <a:r>
              <a:rPr lang="ru-RU" sz="2400" dirty="0"/>
              <a:t> </a:t>
            </a:r>
            <a:r>
              <a:rPr lang="ru-RU" sz="2400" dirty="0" err="1" smtClean="0"/>
              <a:t>керівниками</a:t>
            </a:r>
            <a:r>
              <a:rPr lang="ru-RU" sz="2400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uk-UA" sz="2400" dirty="0" smtClean="0"/>
              <a:t>Створено клуб дітей з девіантною поведінкою «Леді і джентльмени»;</a:t>
            </a:r>
          </a:p>
          <a:p>
            <a:pPr marL="285750" indent="-285750">
              <a:buFontTx/>
              <a:buChar char="-"/>
            </a:pPr>
            <a:r>
              <a:rPr lang="uk-UA" sz="2400" dirty="0" smtClean="0"/>
              <a:t>Забезпечується змістовне </a:t>
            </a:r>
            <a:r>
              <a:rPr lang="uk-UA" sz="2400" dirty="0" err="1" smtClean="0"/>
              <a:t>дозвіля</a:t>
            </a:r>
            <a:r>
              <a:rPr lang="uk-UA" sz="2400" dirty="0" smtClean="0"/>
              <a:t> учнів школи через заходи органів самоврядування, спортивні змагання, роботу клубів, позакласних заходів.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0016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34" y="4776783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Лилия\Desktop\превент\100_26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033">
            <a:off x="2599788" y="1707868"/>
            <a:ext cx="6543945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8958" y="332656"/>
            <a:ext cx="599555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Робота клубу для </a:t>
            </a:r>
            <a:r>
              <a:rPr lang="ru-RU" sz="32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дітей</a:t>
            </a:r>
            <a:r>
              <a:rPr lang="ru-RU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32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 </a:t>
            </a:r>
            <a:r>
              <a:rPr lang="ru-RU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девіантною 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поведінкою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686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34746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Лилия\Desktop\превент\100_23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020">
            <a:off x="185855" y="743686"/>
            <a:ext cx="2945904" cy="1954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Лилия\Desktop\превент\100_23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4166">
            <a:off x="6245933" y="437399"/>
            <a:ext cx="2736304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Лилия\Desktop\превент\100_26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895" y="1390920"/>
            <a:ext cx="3312368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Лилия\Desktop\превент\DSCN93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666">
            <a:off x="6188665" y="3082127"/>
            <a:ext cx="2850839" cy="2424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Лилия\Desktop\превент\DSCN938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2205">
            <a:off x="3550246" y="3349167"/>
            <a:ext cx="2637532" cy="2289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Лилия\Desktop\превент\100_310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7481">
            <a:off x="338095" y="2802782"/>
            <a:ext cx="3137925" cy="2353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8341" y="0"/>
            <a:ext cx="69112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kumimoji="0" lang="uk-UA" sz="40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</a:rPr>
              <a:t>Організація дозвілля учнів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488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8997" y="260648"/>
            <a:ext cx="69252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Етапи профілактичної роботи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23657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Третинна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профілактика</a:t>
            </a:r>
            <a:r>
              <a:rPr lang="ru-RU" sz="2000" dirty="0">
                <a:solidFill>
                  <a:srgbClr val="FF0000"/>
                </a:solidFill>
              </a:rPr>
              <a:t>:</a:t>
            </a:r>
          </a:p>
          <a:p>
            <a:r>
              <a:rPr lang="ru-RU" sz="2000" dirty="0"/>
              <a:t>        1. Рада </a:t>
            </a:r>
            <a:r>
              <a:rPr lang="ru-RU" sz="2000" dirty="0" err="1"/>
              <a:t>профілактики</a:t>
            </a:r>
            <a:r>
              <a:rPr lang="ru-RU" sz="2000" dirty="0"/>
              <a:t>. Наказом по </a:t>
            </a:r>
            <a:r>
              <a:rPr lang="ru-RU" sz="2000" dirty="0" err="1"/>
              <a:t>школі</a:t>
            </a:r>
            <a:r>
              <a:rPr lang="ru-RU" sz="2000" dirty="0"/>
              <a:t> створено Раду з </a:t>
            </a:r>
            <a:r>
              <a:rPr lang="ru-RU" sz="2000" dirty="0" err="1"/>
              <a:t>профілактики</a:t>
            </a:r>
            <a:r>
              <a:rPr lang="ru-RU" sz="2000" dirty="0"/>
              <a:t> </a:t>
            </a:r>
            <a:r>
              <a:rPr lang="ru-RU" sz="2000" dirty="0" err="1"/>
              <a:t>правопорушень</a:t>
            </a:r>
            <a:r>
              <a:rPr lang="ru-RU" sz="2000" dirty="0"/>
              <a:t>, яку </a:t>
            </a:r>
            <a:r>
              <a:rPr lang="ru-RU" sz="2000" dirty="0" err="1"/>
              <a:t>очолює</a:t>
            </a:r>
            <a:r>
              <a:rPr lang="ru-RU" sz="2000" dirty="0"/>
              <a:t> ЗД з ВР Павлюченко Л.В. На </a:t>
            </a:r>
            <a:r>
              <a:rPr lang="ru-RU" sz="2000" dirty="0" err="1"/>
              <a:t>засіданнях</a:t>
            </a:r>
            <a:r>
              <a:rPr lang="ru-RU" sz="2000" dirty="0"/>
              <a:t> Ради </a:t>
            </a:r>
            <a:r>
              <a:rPr lang="ru-RU" sz="2000" dirty="0" err="1"/>
              <a:t>розглядають</a:t>
            </a:r>
            <a:r>
              <a:rPr lang="ru-RU" sz="2000" dirty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питання</a:t>
            </a:r>
            <a:r>
              <a:rPr lang="ru-RU" sz="2000" dirty="0"/>
              <a:t> </a:t>
            </a:r>
            <a:r>
              <a:rPr lang="ru-RU" sz="2000" dirty="0" err="1"/>
              <a:t>правовиховної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, </a:t>
            </a:r>
            <a:r>
              <a:rPr lang="ru-RU" sz="2000" dirty="0" err="1"/>
              <a:t>заслуховуються</a:t>
            </a:r>
            <a:r>
              <a:rPr lang="ru-RU" sz="2000" dirty="0"/>
              <a:t> </a:t>
            </a:r>
            <a:r>
              <a:rPr lang="ru-RU" sz="2000" dirty="0" err="1"/>
              <a:t>звіти</a:t>
            </a:r>
            <a:r>
              <a:rPr lang="ru-RU" sz="2000" dirty="0"/>
              <a:t> </a:t>
            </a:r>
            <a:r>
              <a:rPr lang="ru-RU" sz="2000" dirty="0" err="1"/>
              <a:t>класних</a:t>
            </a:r>
            <a:r>
              <a:rPr lang="ru-RU" sz="2000" dirty="0"/>
              <a:t> </a:t>
            </a:r>
            <a:r>
              <a:rPr lang="ru-RU" sz="2000" dirty="0" err="1"/>
              <a:t>керівників</a:t>
            </a:r>
            <a:r>
              <a:rPr lang="ru-RU" sz="2000" dirty="0"/>
              <a:t>, психолога по </a:t>
            </a:r>
            <a:r>
              <a:rPr lang="ru-RU" sz="2000" dirty="0" err="1"/>
              <a:t>роботі</a:t>
            </a:r>
            <a:r>
              <a:rPr lang="ru-RU" sz="2000" dirty="0"/>
              <a:t> з </a:t>
            </a:r>
            <a:r>
              <a:rPr lang="ru-RU" sz="2000" dirty="0" err="1"/>
              <a:t>учнями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знаходяться</a:t>
            </a:r>
            <a:r>
              <a:rPr lang="ru-RU" sz="2000" dirty="0"/>
              <a:t> на </a:t>
            </a:r>
            <a:r>
              <a:rPr lang="ru-RU" sz="2000" dirty="0" err="1"/>
              <a:t>внутрішкільному</a:t>
            </a:r>
            <a:r>
              <a:rPr lang="ru-RU" sz="2000" dirty="0"/>
              <a:t> </a:t>
            </a:r>
            <a:r>
              <a:rPr lang="ru-RU" sz="2000" dirty="0" err="1"/>
              <a:t>обліку</a:t>
            </a:r>
            <a:r>
              <a:rPr lang="ru-RU" sz="2000" dirty="0"/>
              <a:t>. </a:t>
            </a:r>
            <a:r>
              <a:rPr lang="ru-RU" sz="2000" dirty="0" err="1" smtClean="0"/>
              <a:t>Щороку</a:t>
            </a:r>
            <a:r>
              <a:rPr lang="ru-RU" sz="2000" dirty="0" smtClean="0"/>
              <a:t> </a:t>
            </a:r>
            <a:r>
              <a:rPr lang="ru-RU" sz="2000" dirty="0"/>
              <a:t>члени Ради </a:t>
            </a:r>
            <a:r>
              <a:rPr lang="ru-RU" sz="2000" dirty="0" err="1"/>
              <a:t>профілактики</a:t>
            </a:r>
            <a:r>
              <a:rPr lang="ru-RU" sz="2000" dirty="0"/>
              <a:t> (</a:t>
            </a:r>
            <a:r>
              <a:rPr lang="ru-RU" sz="2000" dirty="0" err="1"/>
              <a:t>вчитель</a:t>
            </a:r>
            <a:r>
              <a:rPr lang="ru-RU" sz="2000" dirty="0"/>
              <a:t> </a:t>
            </a:r>
            <a:r>
              <a:rPr lang="ru-RU" sz="2000" dirty="0" err="1"/>
              <a:t>історії</a:t>
            </a:r>
            <a:r>
              <a:rPr lang="ru-RU" sz="2000" dirty="0"/>
              <a:t> </a:t>
            </a:r>
            <a:r>
              <a:rPr lang="ru-RU" sz="2000" dirty="0" err="1"/>
              <a:t>Івасенько</a:t>
            </a:r>
            <a:r>
              <a:rPr lang="ru-RU" sz="2000" dirty="0"/>
              <a:t> Н.П. та психолог </a:t>
            </a:r>
            <a:r>
              <a:rPr lang="ru-RU" sz="2000" dirty="0" err="1"/>
              <a:t>Борлак</a:t>
            </a:r>
            <a:r>
              <a:rPr lang="ru-RU" sz="2000" dirty="0"/>
              <a:t> Л.В.) </a:t>
            </a:r>
            <a:r>
              <a:rPr lang="ru-RU" sz="2000" dirty="0" err="1"/>
              <a:t>проводять</a:t>
            </a:r>
            <a:r>
              <a:rPr lang="ru-RU" sz="2000" dirty="0"/>
              <a:t> </a:t>
            </a:r>
            <a:r>
              <a:rPr lang="ru-RU" sz="2000" dirty="0" err="1"/>
              <a:t>загальношкільне</a:t>
            </a:r>
            <a:r>
              <a:rPr lang="ru-RU" sz="2000" dirty="0"/>
              <a:t> </a:t>
            </a:r>
            <a:r>
              <a:rPr lang="ru-RU" sz="2000" dirty="0" err="1"/>
              <a:t>дослідження</a:t>
            </a:r>
            <a:r>
              <a:rPr lang="ru-RU" sz="2000" dirty="0"/>
              <a:t> за </a:t>
            </a:r>
            <a:r>
              <a:rPr lang="ru-RU" sz="2000" dirty="0" err="1"/>
              <a:t>чотирма</a:t>
            </a:r>
            <a:r>
              <a:rPr lang="ru-RU" sz="2000" dirty="0"/>
              <a:t> </a:t>
            </a:r>
            <a:r>
              <a:rPr lang="ru-RU" sz="2000" dirty="0" err="1"/>
              <a:t>рівнями</a:t>
            </a:r>
            <a:r>
              <a:rPr lang="ru-RU" sz="2000" dirty="0"/>
              <a:t>: </a:t>
            </a:r>
          </a:p>
          <a:p>
            <a:r>
              <a:rPr lang="ru-RU" sz="2000" dirty="0"/>
              <a:t>	</a:t>
            </a:r>
            <a:r>
              <a:rPr lang="ru-RU" sz="2000" dirty="0" err="1"/>
              <a:t>Рівень</a:t>
            </a:r>
            <a:r>
              <a:rPr lang="ru-RU" sz="2000" dirty="0"/>
              <a:t> </a:t>
            </a:r>
            <a:r>
              <a:rPr lang="ru-RU" sz="2000" dirty="0" err="1"/>
              <a:t>знань</a:t>
            </a:r>
            <a:r>
              <a:rPr lang="ru-RU" sz="2000" dirty="0"/>
              <a:t> з </a:t>
            </a:r>
            <a:r>
              <a:rPr lang="ru-RU" sz="2000" dirty="0" err="1"/>
              <a:t>особистих</a:t>
            </a:r>
            <a:r>
              <a:rPr lang="ru-RU" sz="2000" dirty="0"/>
              <a:t> прав </a:t>
            </a:r>
            <a:r>
              <a:rPr lang="ru-RU" sz="2000" dirty="0" err="1"/>
              <a:t>учнів</a:t>
            </a:r>
            <a:r>
              <a:rPr lang="ru-RU" sz="2000" dirty="0"/>
              <a:t> у </a:t>
            </a:r>
            <a:r>
              <a:rPr lang="ru-RU" sz="2000" dirty="0" err="1"/>
              <a:t>школі</a:t>
            </a:r>
            <a:r>
              <a:rPr lang="ru-RU" sz="2000" dirty="0"/>
              <a:t>;</a:t>
            </a:r>
          </a:p>
          <a:p>
            <a:r>
              <a:rPr lang="ru-RU" sz="2000" dirty="0"/>
              <a:t>	</a:t>
            </a:r>
            <a:r>
              <a:rPr lang="ru-RU" sz="2000" dirty="0" err="1"/>
              <a:t>Рівень</a:t>
            </a:r>
            <a:r>
              <a:rPr lang="ru-RU" sz="2000" dirty="0"/>
              <a:t> </a:t>
            </a:r>
            <a:r>
              <a:rPr lang="ru-RU" sz="2000" dirty="0" err="1"/>
              <a:t>дотримання</a:t>
            </a:r>
            <a:r>
              <a:rPr lang="ru-RU" sz="2000" dirty="0"/>
              <a:t> прав </a:t>
            </a:r>
            <a:r>
              <a:rPr lang="ru-RU" sz="2000" dirty="0" err="1"/>
              <a:t>учнів</a:t>
            </a:r>
            <a:r>
              <a:rPr lang="ru-RU" sz="2000" dirty="0"/>
              <a:t> у </a:t>
            </a:r>
            <a:r>
              <a:rPr lang="ru-RU" sz="2000" dirty="0" err="1"/>
              <a:t>школі</a:t>
            </a:r>
            <a:r>
              <a:rPr lang="ru-RU" sz="2000" dirty="0"/>
              <a:t>;</a:t>
            </a:r>
          </a:p>
          <a:p>
            <a:r>
              <a:rPr lang="ru-RU" sz="2000" dirty="0"/>
              <a:t>	</a:t>
            </a:r>
            <a:r>
              <a:rPr lang="ru-RU" sz="2000" dirty="0" err="1"/>
              <a:t>Рівень</a:t>
            </a:r>
            <a:r>
              <a:rPr lang="ru-RU" sz="2000" dirty="0"/>
              <a:t> </a:t>
            </a:r>
            <a:r>
              <a:rPr lang="ru-RU" sz="2000" dirty="0" err="1"/>
              <a:t>почуття</a:t>
            </a:r>
            <a:r>
              <a:rPr lang="ru-RU" sz="2000" dirty="0"/>
              <a:t> </a:t>
            </a:r>
            <a:r>
              <a:rPr lang="ru-RU" sz="2000" dirty="0" err="1"/>
              <a:t>безпеки</a:t>
            </a:r>
            <a:r>
              <a:rPr lang="ru-RU" sz="2000" dirty="0"/>
              <a:t> в </a:t>
            </a:r>
            <a:r>
              <a:rPr lang="ru-RU" sz="2000" dirty="0" err="1"/>
              <a:t>учнів</a:t>
            </a:r>
            <a:r>
              <a:rPr lang="ru-RU" sz="2000" dirty="0"/>
              <a:t> </a:t>
            </a:r>
            <a:r>
              <a:rPr lang="ru-RU" sz="2000" dirty="0" err="1"/>
              <a:t>школи</a:t>
            </a:r>
            <a:r>
              <a:rPr lang="ru-RU" sz="2000" dirty="0"/>
              <a:t>;</a:t>
            </a:r>
          </a:p>
          <a:p>
            <a:r>
              <a:rPr lang="ru-RU" sz="2000" dirty="0"/>
              <a:t>	</a:t>
            </a:r>
            <a:r>
              <a:rPr lang="ru-RU" sz="2000" dirty="0" err="1"/>
              <a:t>Рівень</a:t>
            </a:r>
            <a:r>
              <a:rPr lang="ru-RU" sz="2000" dirty="0"/>
              <a:t> </a:t>
            </a:r>
            <a:r>
              <a:rPr lang="ru-RU" sz="2000" dirty="0" err="1"/>
              <a:t>адиктивної</a:t>
            </a:r>
            <a:r>
              <a:rPr lang="ru-RU" sz="2000" dirty="0"/>
              <a:t> </a:t>
            </a:r>
            <a:r>
              <a:rPr lang="ru-RU" sz="2000" dirty="0" err="1"/>
              <a:t>поведінки</a:t>
            </a:r>
            <a:r>
              <a:rPr lang="ru-RU" sz="2000" dirty="0"/>
              <a:t> в </a:t>
            </a:r>
            <a:r>
              <a:rPr lang="ru-RU" sz="2000" dirty="0" err="1"/>
              <a:t>школі</a:t>
            </a:r>
            <a:r>
              <a:rPr lang="ru-RU" sz="2000" dirty="0"/>
              <a:t>.</a:t>
            </a:r>
          </a:p>
          <a:p>
            <a:r>
              <a:rPr lang="ru-RU" sz="2000" dirty="0"/>
              <a:t>   При </a:t>
            </a:r>
            <a:r>
              <a:rPr lang="ru-RU" sz="2000" dirty="0" err="1"/>
              <a:t>організації</a:t>
            </a:r>
            <a:r>
              <a:rPr lang="ru-RU" sz="2000" dirty="0"/>
              <a:t> </a:t>
            </a:r>
            <a:r>
              <a:rPr lang="ru-RU" sz="2000" dirty="0" err="1"/>
              <a:t>досліджень</a:t>
            </a:r>
            <a:r>
              <a:rPr lang="ru-RU" sz="2000" dirty="0"/>
              <a:t> </a:t>
            </a:r>
            <a:r>
              <a:rPr lang="ru-RU" sz="2000" dirty="0" err="1"/>
              <a:t>використовується</a:t>
            </a:r>
            <a:r>
              <a:rPr lang="ru-RU" sz="2000" dirty="0"/>
              <a:t> </a:t>
            </a:r>
            <a:r>
              <a:rPr lang="ru-RU" sz="2000" dirty="0" err="1"/>
              <a:t>директивний</a:t>
            </a:r>
            <a:r>
              <a:rPr lang="ru-RU" sz="2000" dirty="0"/>
              <a:t> </a:t>
            </a:r>
            <a:r>
              <a:rPr lang="ru-RU" sz="2000" dirty="0" err="1"/>
              <a:t>підхід</a:t>
            </a:r>
            <a:r>
              <a:rPr lang="ru-RU" sz="2000" dirty="0"/>
              <a:t>, </a:t>
            </a:r>
            <a:r>
              <a:rPr lang="ru-RU" sz="2000" dirty="0" err="1"/>
              <a:t>тобто</a:t>
            </a:r>
            <a:r>
              <a:rPr lang="ru-RU" sz="2000" dirty="0"/>
              <a:t> </a:t>
            </a:r>
            <a:r>
              <a:rPr lang="ru-RU" sz="2000" dirty="0" err="1"/>
              <a:t>чітко</a:t>
            </a:r>
            <a:r>
              <a:rPr lang="ru-RU" sz="2000" dirty="0"/>
              <a:t> </a:t>
            </a:r>
            <a:r>
              <a:rPr lang="ru-RU" sz="2000" dirty="0" err="1"/>
              <a:t>структурована</a:t>
            </a:r>
            <a:r>
              <a:rPr lang="ru-RU" sz="2000" dirty="0"/>
              <a:t> </a:t>
            </a:r>
            <a:r>
              <a:rPr lang="ru-RU" sz="2000" dirty="0" err="1"/>
              <a:t>розмова</a:t>
            </a:r>
            <a:r>
              <a:rPr lang="ru-RU" sz="2000" dirty="0"/>
              <a:t> в </a:t>
            </a:r>
            <a:r>
              <a:rPr lang="ru-RU" sz="2000" dirty="0" err="1"/>
              <a:t>поєднанні</a:t>
            </a:r>
            <a:r>
              <a:rPr lang="ru-RU" sz="2000" dirty="0"/>
              <a:t> з </a:t>
            </a:r>
            <a:r>
              <a:rPr lang="ru-RU" sz="2000" dirty="0" err="1"/>
              <a:t>письмовим</a:t>
            </a:r>
            <a:r>
              <a:rPr lang="ru-RU" sz="2000" dirty="0"/>
              <a:t> </a:t>
            </a:r>
            <a:r>
              <a:rPr lang="ru-RU" sz="2000" dirty="0" err="1"/>
              <a:t>анкетуванням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8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35" y="4959533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2462" y="188640"/>
            <a:ext cx="6999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kumimoji="0" lang="uk-UA" sz="40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</a:rPr>
              <a:t>Робота Ради профілактики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55576" y="1052736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_AntiqueTrady" panose="02020505060303030204" pitchFamily="18" charset="-52"/>
              </a:rPr>
              <a:t>Створення банку даних дітей з девіантною поведінкою;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_AntiqueTrady" panose="02020505060303030204" pitchFamily="18" charset="-52"/>
              </a:rPr>
              <a:t>Вивчення особистості та причин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_AntiqueTrady" panose="02020505060303030204" pitchFamily="18" charset="-52"/>
              </a:rPr>
              <a:t>девіантності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_AntiqueTrady" panose="02020505060303030204" pitchFamily="18" charset="-52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_AntiqueTrady" panose="02020505060303030204" pitchFamily="18" charset="-52"/>
              </a:rPr>
              <a:t>Вивчення родин;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_AntiqueTrady" panose="02020505060303030204" pitchFamily="18" charset="-52"/>
              </a:rPr>
              <a:t>Адміністративний вплив;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_AntiqueTrady" panose="02020505060303030204" pitchFamily="18" charset="-52"/>
              </a:rPr>
              <a:t>Подання на учнів, що не дотримуються Статуту школи;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_AntiqueTrady" panose="02020505060303030204" pitchFamily="18" charset="-52"/>
              </a:rPr>
              <a:t>Вивчення впливу адміністрації, класного керівника, самоврядування на учнів, психолога, соціального педагога;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_AntiqueTrady" panose="02020505060303030204" pitchFamily="18" charset="-52"/>
              </a:rPr>
              <a:t>Заслуховування батьків та учнів на засіданнях Ради;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_AntiqueTrady" panose="02020505060303030204" pitchFamily="18" charset="-52"/>
              </a:rPr>
              <a:t>Організація рейдів у сім’ї;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_AntiqueTrady" panose="02020505060303030204" pitchFamily="18" charset="-52"/>
              </a:rPr>
              <a:t>Вивчення умов проживання учнів;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_AntiqueTrady" panose="02020505060303030204" pitchFamily="18" charset="-52"/>
              </a:rPr>
              <a:t>Виявлення причин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_AntiqueTrady" panose="02020505060303030204" pitchFamily="18" charset="-52"/>
              </a:rPr>
              <a:t>девіантності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_AntiqueTrady" panose="02020505060303030204" pitchFamily="18" charset="-52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_AntiqueTrady" panose="02020505060303030204" pitchFamily="18" charset="-52"/>
              </a:rPr>
              <a:t>Надання допомоги учню і родині.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262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61148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83007" y="332656"/>
            <a:ext cx="58275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kumimoji="0" lang="uk-UA" sz="36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</a:rPr>
              <a:t>Робота психолога </a:t>
            </a:r>
          </a:p>
          <a:p>
            <a:pPr algn="ctr"/>
            <a:r>
              <a:rPr kumimoji="0" lang="uk-UA" sz="36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</a:rPr>
              <a:t>та соціального педагога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3102506" y="1532985"/>
            <a:ext cx="2549614" cy="1607983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0070C0"/>
                </a:solidFill>
                <a:latin typeface="a_AntiqueTrady" panose="02020505060303030204" pitchFamily="18" charset="-52"/>
              </a:rPr>
              <a:t>Діагностика</a:t>
            </a:r>
            <a:r>
              <a:rPr lang="ru-RU" sz="2400" dirty="0">
                <a:solidFill>
                  <a:srgbClr val="0070C0"/>
                </a:solidFill>
                <a:latin typeface="a_AntiqueTrady" panose="02020505060303030204" pitchFamily="18" charset="-52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_AntiqueTrady" panose="02020505060303030204" pitchFamily="18" charset="-52"/>
              </a:rPr>
              <a:t>здібностей</a:t>
            </a:r>
            <a:endParaRPr lang="ru-RU" sz="2400" dirty="0">
              <a:solidFill>
                <a:srgbClr val="0070C0"/>
              </a:solidFill>
              <a:latin typeface="a_AntiqueTrady" panose="02020505060303030204" pitchFamily="18" charset="-52"/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1835696" y="3376972"/>
            <a:ext cx="2553621" cy="158417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FFC000"/>
                </a:solidFill>
                <a:latin typeface="a_AntiqueTrady" panose="02020505060303030204" pitchFamily="18" charset="-52"/>
              </a:rPr>
              <a:t>Діагностика</a:t>
            </a:r>
            <a:r>
              <a:rPr lang="ru-RU" sz="2400" dirty="0">
                <a:solidFill>
                  <a:srgbClr val="FFC000"/>
                </a:solidFill>
                <a:latin typeface="a_AntiqueTrady" panose="02020505060303030204" pitchFamily="18" charset="-52"/>
              </a:rPr>
              <a:t> причин </a:t>
            </a:r>
            <a:r>
              <a:rPr lang="ru-RU" sz="2400" dirty="0" err="1" smtClean="0">
                <a:solidFill>
                  <a:srgbClr val="FFC000"/>
                </a:solidFill>
                <a:latin typeface="a_AntiqueTrady" panose="02020505060303030204" pitchFamily="18" charset="-52"/>
              </a:rPr>
              <a:t>девіантності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263507" y="2060848"/>
            <a:ext cx="2838999" cy="151216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FFC000"/>
                </a:solidFill>
                <a:latin typeface="a_AntiqueTrady" panose="02020505060303030204" pitchFamily="18" charset="-52"/>
              </a:rPr>
              <a:t>Індивідуальне</a:t>
            </a:r>
            <a:r>
              <a:rPr lang="ru-RU" sz="2400" dirty="0">
                <a:solidFill>
                  <a:srgbClr val="FFC000"/>
                </a:solidFill>
                <a:latin typeface="a_AntiqueTrady" panose="02020505060303030204" pitchFamily="18" charset="-52"/>
              </a:rPr>
              <a:t> та </a:t>
            </a:r>
            <a:r>
              <a:rPr lang="ru-RU" sz="2400" dirty="0" err="1">
                <a:solidFill>
                  <a:srgbClr val="FFC000"/>
                </a:solidFill>
                <a:latin typeface="a_AntiqueTrady" panose="02020505060303030204" pitchFamily="18" charset="-52"/>
              </a:rPr>
              <a:t>групове</a:t>
            </a:r>
            <a:r>
              <a:rPr lang="ru-RU" sz="2400" dirty="0">
                <a:solidFill>
                  <a:srgbClr val="FFC000"/>
                </a:solidFill>
                <a:latin typeface="a_AntiqueTrady" panose="02020505060303030204" pitchFamily="18" charset="-52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a_AntiqueTrady" panose="02020505060303030204" pitchFamily="18" charset="-52"/>
              </a:rPr>
              <a:t>консультування</a:t>
            </a:r>
            <a:endParaRPr lang="ru-RU" sz="2400" dirty="0">
              <a:solidFill>
                <a:srgbClr val="FFC000"/>
              </a:solidFill>
              <a:latin typeface="a_AntiqueTrady" panose="02020505060303030204" pitchFamily="18" charset="-52"/>
            </a:endParaRP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4716524" y="2924945"/>
            <a:ext cx="2784193" cy="1515124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0070C0"/>
                </a:solidFill>
                <a:latin typeface="a_AntiqueTrady" panose="02020505060303030204" pitchFamily="18" charset="-52"/>
              </a:rPr>
              <a:t>Складання</a:t>
            </a:r>
            <a:r>
              <a:rPr lang="ru-RU" sz="2400" dirty="0">
                <a:solidFill>
                  <a:srgbClr val="0070C0"/>
                </a:solidFill>
                <a:latin typeface="a_AntiqueTrady" panose="02020505060303030204" pitchFamily="18" charset="-52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_AntiqueTrady" panose="02020505060303030204" pitchFamily="18" charset="-52"/>
              </a:rPr>
              <a:t>актів</a:t>
            </a:r>
            <a:r>
              <a:rPr lang="ru-RU" sz="2400" dirty="0">
                <a:solidFill>
                  <a:srgbClr val="0070C0"/>
                </a:solidFill>
                <a:latin typeface="a_AntiqueTrady" panose="02020505060303030204" pitchFamily="18" charset="-52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_AntiqueTrady" panose="02020505060303030204" pitchFamily="18" charset="-52"/>
              </a:rPr>
              <a:t>обстеження</a:t>
            </a:r>
            <a:r>
              <a:rPr lang="ru-RU" sz="2400" dirty="0">
                <a:solidFill>
                  <a:srgbClr val="0070C0"/>
                </a:solidFill>
                <a:latin typeface="a_AntiqueTrady" panose="02020505060303030204" pitchFamily="18" charset="-52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_AntiqueTrady" panose="02020505060303030204" pitchFamily="18" charset="-52"/>
              </a:rPr>
              <a:t>сім’ї</a:t>
            </a:r>
            <a:endParaRPr lang="ru-RU" sz="2400" dirty="0">
              <a:solidFill>
                <a:srgbClr val="0070C0"/>
              </a:solidFill>
              <a:latin typeface="a_AntiqueTrady" panose="02020505060303030204" pitchFamily="18" charset="-52"/>
            </a:endParaRPr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4067944" y="4440069"/>
            <a:ext cx="2721228" cy="1365195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FFC000"/>
                </a:solidFill>
                <a:latin typeface="a_AntiqueTrady" panose="02020505060303030204" pitchFamily="18" charset="-52"/>
              </a:rPr>
              <a:t>Виступи</a:t>
            </a:r>
            <a:r>
              <a:rPr lang="ru-RU" sz="2400" dirty="0">
                <a:solidFill>
                  <a:srgbClr val="FFC000"/>
                </a:solidFill>
                <a:latin typeface="a_AntiqueTrady" panose="02020505060303030204" pitchFamily="18" charset="-52"/>
              </a:rPr>
              <a:t> перед батьками</a:t>
            </a:r>
          </a:p>
        </p:txBody>
      </p:sp>
    </p:spTree>
    <p:extLst>
      <p:ext uri="{BB962C8B-B14F-4D97-AF65-F5344CB8AC3E}">
        <p14:creationId xmlns:p14="http://schemas.microsoft.com/office/powerpoint/2010/main" val="254045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9943" y="358371"/>
            <a:ext cx="707193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kumimoji="0" lang="uk-UA" sz="32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</a:rPr>
              <a:t>Форми і методи роботи з учнями </a:t>
            </a:r>
          </a:p>
          <a:p>
            <a:pPr algn="ctr"/>
            <a:r>
              <a:rPr kumimoji="0" lang="uk-UA" sz="32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</a:rPr>
              <a:t> девіантної поведінки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835696" y="1435589"/>
            <a:ext cx="5400600" cy="4153649"/>
            <a:chOff x="2662619" y="1756539"/>
            <a:chExt cx="3236694" cy="3198291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2662619" y="2682039"/>
              <a:ext cx="1031959" cy="1186160"/>
              <a:chOff x="833818" y="971855"/>
              <a:chExt cx="1031959" cy="1186160"/>
            </a:xfrm>
          </p:grpSpPr>
          <p:sp>
            <p:nvSpPr>
              <p:cNvPr id="14" name="Шестиугольник 13"/>
              <p:cNvSpPr/>
              <p:nvPr/>
            </p:nvSpPr>
            <p:spPr>
              <a:xfrm rot="5400000">
                <a:off x="756718" y="1048955"/>
                <a:ext cx="1186160" cy="1031959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Шестиугольник 6"/>
              <p:cNvSpPr/>
              <p:nvPr/>
            </p:nvSpPr>
            <p:spPr>
              <a:xfrm>
                <a:off x="994632" y="1156698"/>
                <a:ext cx="710331" cy="81647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1400" b="1" kern="1200" dirty="0" smtClean="0">
                    <a:solidFill>
                      <a:srgbClr val="FFC000"/>
                    </a:solidFill>
                  </a:rPr>
                  <a:t>ПРАВОВІ ВИСТАВИ</a:t>
                </a:r>
                <a:endParaRPr lang="ru-RU" sz="1400" b="1" kern="1200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3760667" y="2717304"/>
              <a:ext cx="1031959" cy="1186160"/>
              <a:chOff x="1931866" y="1007120"/>
              <a:chExt cx="1031959" cy="1186160"/>
            </a:xfrm>
          </p:grpSpPr>
          <p:sp>
            <p:nvSpPr>
              <p:cNvPr id="17" name="Шестиугольник 16"/>
              <p:cNvSpPr/>
              <p:nvPr/>
            </p:nvSpPr>
            <p:spPr>
              <a:xfrm rot="5400000">
                <a:off x="1854766" y="1084220"/>
                <a:ext cx="1186160" cy="1031959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Шестиугольник 8"/>
              <p:cNvSpPr/>
              <p:nvPr/>
            </p:nvSpPr>
            <p:spPr>
              <a:xfrm>
                <a:off x="2041540" y="1140421"/>
                <a:ext cx="761471" cy="86801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1400" b="1" kern="1200" dirty="0" smtClean="0">
                    <a:solidFill>
                      <a:srgbClr val="0070C0"/>
                    </a:solidFill>
                    <a:latin typeface="a_AlgeriusNr" panose="04040704040802020702" pitchFamily="82" charset="-52"/>
                  </a:rPr>
                  <a:t>УЧНІ З ДЕВІАНТНОЮ ПОВЕДІНКОЮ</a:t>
                </a:r>
                <a:endParaRPr lang="ru-RU" sz="1400" b="1" kern="1200" dirty="0">
                  <a:solidFill>
                    <a:srgbClr val="0070C0"/>
                  </a:solidFill>
                  <a:latin typeface="a_AlgeriusNr" panose="04040704040802020702" pitchFamily="82" charset="-52"/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3204893" y="1756539"/>
              <a:ext cx="2694420" cy="2146925"/>
              <a:chOff x="1383921" y="46355"/>
              <a:chExt cx="2694420" cy="2146925"/>
            </a:xfrm>
          </p:grpSpPr>
          <p:sp>
            <p:nvSpPr>
              <p:cNvPr id="20" name="Шестиугольник 19"/>
              <p:cNvSpPr/>
              <p:nvPr/>
            </p:nvSpPr>
            <p:spPr>
              <a:xfrm rot="5400000">
                <a:off x="2969282" y="1084220"/>
                <a:ext cx="1186160" cy="1031959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Шестиугольник 12"/>
              <p:cNvSpPr/>
              <p:nvPr/>
            </p:nvSpPr>
            <p:spPr>
              <a:xfrm>
                <a:off x="3207196" y="1191963"/>
                <a:ext cx="710331" cy="81647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1400" b="1" kern="1200" dirty="0" smtClean="0">
                    <a:solidFill>
                      <a:srgbClr val="FFC000"/>
                    </a:solidFill>
                  </a:rPr>
                  <a:t>ЗУСТРІЧІ З СПЕЦІАЛІСТАМИ СЛУЖБИ  СІМ</a:t>
                </a:r>
                <a:r>
                  <a:rPr lang="uk-UA" sz="1400" b="1" dirty="0" smtClean="0">
                    <a:solidFill>
                      <a:srgbClr val="FFC000"/>
                    </a:solidFill>
                  </a:rPr>
                  <a:t>'</a:t>
                </a:r>
                <a:r>
                  <a:rPr lang="uk-UA" sz="1400" b="1" kern="1200" dirty="0" smtClean="0">
                    <a:solidFill>
                      <a:srgbClr val="FFC000"/>
                    </a:solidFill>
                  </a:rPr>
                  <a:t>Ї ТА МОЛОДІ</a:t>
                </a:r>
                <a:endParaRPr lang="ru-RU" sz="1400" b="1" kern="12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2" name="Шестиугольник 31"/>
              <p:cNvSpPr/>
              <p:nvPr/>
            </p:nvSpPr>
            <p:spPr>
              <a:xfrm rot="5400000">
                <a:off x="2425350" y="123455"/>
                <a:ext cx="1186160" cy="1031959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Шестиугольник 32"/>
              <p:cNvSpPr/>
              <p:nvPr/>
            </p:nvSpPr>
            <p:spPr>
              <a:xfrm rot="5400000">
                <a:off x="1306821" y="123455"/>
                <a:ext cx="1186160" cy="1031959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22" name="Группа 21"/>
            <p:cNvGrpSpPr/>
            <p:nvPr/>
          </p:nvGrpSpPr>
          <p:grpSpPr>
            <a:xfrm>
              <a:off x="4295469" y="3740467"/>
              <a:ext cx="1087865" cy="1186160"/>
              <a:chOff x="2491259" y="2013933"/>
              <a:chExt cx="1087865" cy="1186160"/>
            </a:xfrm>
          </p:grpSpPr>
          <p:sp>
            <p:nvSpPr>
              <p:cNvPr id="23" name="Шестиугольник 22"/>
              <p:cNvSpPr/>
              <p:nvPr/>
            </p:nvSpPr>
            <p:spPr>
              <a:xfrm rot="5400000">
                <a:off x="2442112" y="2063080"/>
                <a:ext cx="1186160" cy="108786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Шестиугольник 14"/>
              <p:cNvSpPr/>
              <p:nvPr/>
            </p:nvSpPr>
            <p:spPr>
              <a:xfrm>
                <a:off x="2691216" y="2284084"/>
                <a:ext cx="710331" cy="81647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1400" b="1" kern="1200" dirty="0" smtClean="0">
                    <a:solidFill>
                      <a:srgbClr val="FFC000"/>
                    </a:solidFill>
                  </a:rPr>
                  <a:t>ПСИХОЛОГІЧНІ ТРЕНІНГИ</a:t>
                </a:r>
                <a:endParaRPr lang="ru-RU" sz="1400" b="1" kern="1200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3203051" y="3768670"/>
              <a:ext cx="1031959" cy="1186160"/>
              <a:chOff x="1376743" y="2013933"/>
              <a:chExt cx="1031959" cy="1186160"/>
            </a:xfrm>
          </p:grpSpPr>
          <p:sp>
            <p:nvSpPr>
              <p:cNvPr id="26" name="Шестиугольник 25"/>
              <p:cNvSpPr/>
              <p:nvPr/>
            </p:nvSpPr>
            <p:spPr>
              <a:xfrm rot="5400000">
                <a:off x="1299643" y="2091033"/>
                <a:ext cx="1186160" cy="1031959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Шестиугольник 18"/>
              <p:cNvSpPr/>
              <p:nvPr/>
            </p:nvSpPr>
            <p:spPr>
              <a:xfrm>
                <a:off x="1537557" y="2198776"/>
                <a:ext cx="710331" cy="81647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1400" b="1" kern="1200" dirty="0" smtClean="0">
                    <a:solidFill>
                      <a:srgbClr val="FFC000"/>
                    </a:solidFill>
                  </a:rPr>
                  <a:t>НАВЧАЛЬНІ ТРЕНІНГИ</a:t>
                </a:r>
                <a:endParaRPr lang="ru-RU" sz="1400" b="1" kern="1200" dirty="0">
                  <a:solidFill>
                    <a:srgbClr val="FFC000"/>
                  </a:solidFill>
                </a:endParaRPr>
              </a:p>
            </p:txBody>
          </p:sp>
        </p:grpSp>
      </p:grp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88" y="4921202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93834" y="1931501"/>
            <a:ext cx="1296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rgbClr val="FFC000"/>
                </a:solidFill>
              </a:rPr>
              <a:t>СПОРТИВНІ</a:t>
            </a:r>
          </a:p>
          <a:p>
            <a:r>
              <a:rPr lang="uk-UA" sz="1400" b="1" dirty="0" smtClean="0">
                <a:solidFill>
                  <a:srgbClr val="FFC000"/>
                </a:solidFill>
              </a:rPr>
              <a:t>ЗМАГАННЯ</a:t>
            </a:r>
            <a:endParaRPr lang="ru-RU" sz="1400" b="1" dirty="0">
              <a:solidFill>
                <a:srgbClr val="FFC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05762" y="1931501"/>
            <a:ext cx="1251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rgbClr val="FFC000"/>
                </a:solidFill>
              </a:rPr>
              <a:t>Свята, вечори на </a:t>
            </a:r>
            <a:r>
              <a:rPr lang="uk-UA" sz="1400" b="1" dirty="0" err="1" smtClean="0">
                <a:solidFill>
                  <a:srgbClr val="FFC000"/>
                </a:solidFill>
              </a:rPr>
              <a:t>правовутематику</a:t>
            </a:r>
            <a:endParaRPr lang="ru-RU" sz="1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8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" y="4921202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41724215"/>
              </p:ext>
            </p:extLst>
          </p:nvPr>
        </p:nvGraphicFramePr>
        <p:xfrm>
          <a:off x="1518084" y="1124744"/>
          <a:ext cx="694234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88448" y="188640"/>
            <a:ext cx="73997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ндивідуальна</a:t>
            </a:r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робота з 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учнями</a:t>
            </a:r>
            <a:r>
              <a:rPr lang="ru-RU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554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597905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881" y="404664"/>
            <a:ext cx="8898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Організація </a:t>
            </a:r>
            <a:r>
              <a:rPr lang="uk-UA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роботи органів </a:t>
            </a:r>
            <a:r>
              <a:rPr lang="uk-UA" sz="2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самоврядування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489296689"/>
              </p:ext>
            </p:extLst>
          </p:nvPr>
        </p:nvGraphicFramePr>
        <p:xfrm>
          <a:off x="1187623" y="1124744"/>
          <a:ext cx="7272809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2297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1290" y="404664"/>
            <a:ext cx="86757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структура</a:t>
            </a:r>
            <a:r>
              <a:rPr lang="uk-UA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uk-UA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роботи органів </a:t>
            </a:r>
            <a:r>
              <a:rPr lang="uk-UA" sz="2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самоврядування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0" t="25009" r="50377" b="11121"/>
          <a:stretch/>
        </p:blipFill>
        <p:spPr bwMode="auto">
          <a:xfrm>
            <a:off x="2483768" y="1092896"/>
            <a:ext cx="5130317" cy="51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4503540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14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35" y="4959533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Лилия\Desktop\превент\DSCN78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3999"/>
            <a:ext cx="7827494" cy="4717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232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597905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881" y="404664"/>
            <a:ext cx="8898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Організація роботи органів самоврядування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7513" y="969093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err="1" smtClean="0">
                <a:solidFill>
                  <a:srgbClr val="FF0000"/>
                </a:solidFill>
              </a:rPr>
              <a:t>Органи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самоврядування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які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забезпечують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превенцію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шкільної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молоді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pPr marL="263525"/>
            <a:r>
              <a:rPr lang="ru-RU" dirty="0"/>
              <a:t>-</a:t>
            </a:r>
            <a:r>
              <a:rPr lang="ru-RU" dirty="0" smtClean="0"/>
              <a:t> Заступник </a:t>
            </a:r>
            <a:r>
              <a:rPr lang="ru-RU" dirty="0"/>
              <a:t>президента з </a:t>
            </a:r>
            <a:r>
              <a:rPr lang="ru-RU" dirty="0" err="1"/>
              <a:t>питань</a:t>
            </a:r>
            <a:r>
              <a:rPr lang="ru-RU" dirty="0"/>
              <a:t>  </a:t>
            </a:r>
            <a:r>
              <a:rPr lang="ru-RU" dirty="0" err="1"/>
              <a:t>дисципліни</a:t>
            </a:r>
            <a:r>
              <a:rPr lang="ru-RU" dirty="0"/>
              <a:t> та порядку </a:t>
            </a:r>
            <a:r>
              <a:rPr lang="ru-RU" dirty="0" err="1"/>
              <a:t>контролює</a:t>
            </a:r>
            <a:r>
              <a:rPr lang="ru-RU" dirty="0"/>
              <a:t>  </a:t>
            </a:r>
            <a:r>
              <a:rPr lang="ru-RU" dirty="0" err="1"/>
              <a:t>дотримання</a:t>
            </a:r>
            <a:r>
              <a:rPr lang="ru-RU" dirty="0"/>
              <a:t> правил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на уроках та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перерв</a:t>
            </a:r>
            <a:r>
              <a:rPr lang="ru-RU" dirty="0"/>
              <a:t>, </a:t>
            </a:r>
            <a:r>
              <a:rPr lang="ru-RU" dirty="0" err="1"/>
              <a:t>здійснює</a:t>
            </a:r>
            <a:r>
              <a:rPr lang="ru-RU" dirty="0"/>
              <a:t> контроль за </a:t>
            </a:r>
            <a:r>
              <a:rPr lang="ru-RU" dirty="0" err="1"/>
              <a:t>відвідуванням</a:t>
            </a:r>
            <a:r>
              <a:rPr lang="ru-RU" dirty="0"/>
              <a:t> </a:t>
            </a:r>
            <a:r>
              <a:rPr lang="ru-RU" dirty="0" err="1"/>
              <a:t>однокласниками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занять, </a:t>
            </a:r>
            <a:endParaRPr lang="ru-RU" dirty="0" smtClean="0"/>
          </a:p>
          <a:p>
            <a:pPr marL="263525"/>
            <a:r>
              <a:rPr lang="ru-RU" dirty="0" smtClean="0"/>
              <a:t>разом </a:t>
            </a:r>
            <a:r>
              <a:rPr lang="ru-RU" dirty="0"/>
              <a:t>з </a:t>
            </a:r>
            <a:r>
              <a:rPr lang="ru-RU" dirty="0" err="1"/>
              <a:t>класним</a:t>
            </a:r>
            <a:r>
              <a:rPr lang="ru-RU" dirty="0"/>
              <a:t> </a:t>
            </a:r>
            <a:r>
              <a:rPr lang="ru-RU" dirty="0" err="1"/>
              <a:t>керівником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графік</a:t>
            </a:r>
            <a:r>
              <a:rPr lang="ru-RU" dirty="0"/>
              <a:t> </a:t>
            </a:r>
            <a:r>
              <a:rPr lang="ru-RU" dirty="0" err="1"/>
              <a:t>чергування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по </a:t>
            </a:r>
            <a:r>
              <a:rPr lang="ru-RU" dirty="0" err="1"/>
              <a:t>школі</a:t>
            </a:r>
            <a:r>
              <a:rPr lang="ru-RU" dirty="0"/>
              <a:t>, </a:t>
            </a:r>
            <a:r>
              <a:rPr lang="ru-RU" dirty="0" err="1"/>
              <a:t>здійснює</a:t>
            </a:r>
            <a:r>
              <a:rPr lang="ru-RU" dirty="0"/>
              <a:t> контроль за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обов’язків</a:t>
            </a:r>
            <a:r>
              <a:rPr lang="ru-RU" dirty="0"/>
              <a:t> </a:t>
            </a:r>
            <a:r>
              <a:rPr lang="ru-RU" dirty="0" err="1"/>
              <a:t>чергових</a:t>
            </a:r>
            <a:r>
              <a:rPr lang="ru-RU" dirty="0"/>
              <a:t> на постах, </a:t>
            </a:r>
            <a:r>
              <a:rPr lang="ru-RU" dirty="0" err="1"/>
              <a:t>підбиває</a:t>
            </a:r>
            <a:r>
              <a:rPr lang="ru-RU" dirty="0"/>
              <a:t>  </a:t>
            </a:r>
            <a:r>
              <a:rPr lang="ru-RU" dirty="0" err="1"/>
              <a:t>підсумки</a:t>
            </a:r>
            <a:r>
              <a:rPr lang="ru-RU" dirty="0"/>
              <a:t> </a:t>
            </a:r>
            <a:r>
              <a:rPr lang="ru-RU" dirty="0" err="1" smtClean="0"/>
              <a:t>чергування</a:t>
            </a:r>
            <a:r>
              <a:rPr lang="ru-RU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uk-UA" b="1" dirty="0"/>
              <a:t>Заступник президента з інформаційних питань</a:t>
            </a:r>
            <a:r>
              <a:rPr lang="ru-RU" dirty="0"/>
              <a:t> </a:t>
            </a:r>
            <a:r>
              <a:rPr lang="ru-RU" dirty="0" err="1" smtClean="0"/>
              <a:t>організує</a:t>
            </a:r>
            <a:r>
              <a:rPr lang="ru-RU" dirty="0" smtClean="0"/>
              <a:t> і </a:t>
            </a:r>
            <a:r>
              <a:rPr lang="ru-RU" dirty="0" err="1" smtClean="0"/>
              <a:t>контролює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err="1" smtClean="0"/>
              <a:t>випуск</a:t>
            </a:r>
            <a:r>
              <a:rPr lang="ru-RU" dirty="0" smtClean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 </a:t>
            </a:r>
            <a:r>
              <a:rPr lang="ru-RU" dirty="0" err="1"/>
              <a:t>стіннівок</a:t>
            </a:r>
            <a:r>
              <a:rPr lang="ru-RU" dirty="0"/>
              <a:t>, </a:t>
            </a:r>
            <a:r>
              <a:rPr lang="ru-RU" dirty="0" smtClean="0"/>
              <a:t>газет,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до </a:t>
            </a:r>
            <a:r>
              <a:rPr lang="ru-RU" dirty="0" err="1" smtClean="0"/>
              <a:t>шкільного</a:t>
            </a:r>
            <a:r>
              <a:rPr lang="ru-RU" dirty="0" smtClean="0"/>
              <a:t> сайту про </a:t>
            </a:r>
            <a:r>
              <a:rPr lang="ru-RU" dirty="0" err="1" smtClean="0"/>
              <a:t>поточні</a:t>
            </a:r>
            <a:r>
              <a:rPr lang="ru-RU" dirty="0" smtClean="0"/>
              <a:t> </a:t>
            </a:r>
            <a:r>
              <a:rPr lang="ru-RU" dirty="0" err="1" smtClean="0"/>
              <a:t>шкільні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Учні, які не дотримуються норм поведінки,  запрошуються на засідання                        </a:t>
            </a:r>
          </a:p>
          <a:p>
            <a:r>
              <a:rPr lang="uk-UA" dirty="0" smtClean="0"/>
              <a:t>                                  Ради президентів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3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35" y="4959533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Штриховая стрелка вправо 2"/>
          <p:cNvSpPr/>
          <p:nvPr/>
        </p:nvSpPr>
        <p:spPr>
          <a:xfrm>
            <a:off x="155060" y="188640"/>
            <a:ext cx="2400716" cy="151216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МЕТА: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5775" y="404664"/>
            <a:ext cx="6419757" cy="14773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формування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правової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культури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громадянина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України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насамперед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передбачає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свідоме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ставлення</a:t>
            </a:r>
            <a:r>
              <a:rPr lang="ru-RU" dirty="0">
                <a:solidFill>
                  <a:srgbClr val="002060"/>
                </a:solidFill>
              </a:rPr>
              <a:t> до </a:t>
            </a:r>
            <a:r>
              <a:rPr lang="ru-RU" dirty="0" err="1">
                <a:solidFill>
                  <a:srgbClr val="002060"/>
                </a:solidFill>
              </a:rPr>
              <a:t>своїх</a:t>
            </a:r>
            <a:r>
              <a:rPr lang="ru-RU" dirty="0">
                <a:solidFill>
                  <a:srgbClr val="002060"/>
                </a:solidFill>
              </a:rPr>
              <a:t> прав і </a:t>
            </a:r>
            <a:r>
              <a:rPr lang="ru-RU" dirty="0" err="1">
                <a:solidFill>
                  <a:srgbClr val="002060"/>
                </a:solidFill>
              </a:rPr>
              <a:t>обов'язків</a:t>
            </a:r>
            <a:r>
              <a:rPr lang="ru-RU" dirty="0">
                <a:solidFill>
                  <a:srgbClr val="002060"/>
                </a:solidFill>
              </a:rPr>
              <a:t> перед </a:t>
            </a:r>
            <a:r>
              <a:rPr lang="ru-RU" dirty="0" err="1">
                <a:solidFill>
                  <a:srgbClr val="002060"/>
                </a:solidFill>
              </a:rPr>
              <a:t>суспільством</a:t>
            </a:r>
            <a:r>
              <a:rPr lang="ru-RU" dirty="0">
                <a:solidFill>
                  <a:srgbClr val="002060"/>
                </a:solidFill>
              </a:rPr>
              <a:t> і державою, </a:t>
            </a:r>
            <a:r>
              <a:rPr lang="ru-RU" dirty="0" err="1">
                <a:solidFill>
                  <a:srgbClr val="002060"/>
                </a:solidFill>
              </a:rPr>
              <a:t>закріплених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Конституції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України</a:t>
            </a:r>
            <a:r>
              <a:rPr lang="ru-RU" dirty="0">
                <a:solidFill>
                  <a:srgbClr val="00206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155060" y="2780928"/>
            <a:ext cx="2400716" cy="151216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800" b="1" dirty="0" smtClean="0"/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ЗАВДАННЯ</a:t>
            </a:r>
            <a:r>
              <a:rPr lang="ru-RU" sz="2400" dirty="0" smtClean="0">
                <a:solidFill>
                  <a:srgbClr val="FFC000"/>
                </a:solidFill>
              </a:rPr>
              <a:t>:</a:t>
            </a:r>
            <a:endParaRPr lang="ru-RU" sz="2400" dirty="0">
              <a:solidFill>
                <a:srgbClr val="FFC000"/>
              </a:solidFill>
            </a:endParaRPr>
          </a:p>
          <a:p>
            <a:pPr algn="ctr"/>
            <a:endParaRPr lang="ru-RU" sz="2400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5" y="1854142"/>
            <a:ext cx="6419758" cy="3600400"/>
          </a:xfrm>
          <a:gradFill>
            <a:gsLst>
              <a:gs pos="99000">
                <a:schemeClr val="accent1">
                  <a:tint val="66000"/>
                  <a:satMod val="160000"/>
                </a:schemeClr>
              </a:gs>
              <a:gs pos="34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r>
              <a:rPr lang="ru-RU" sz="1700" dirty="0" smtClean="0">
                <a:solidFill>
                  <a:srgbClr val="FFC000"/>
                </a:solidFill>
              </a:rPr>
              <a:t>— </a:t>
            </a:r>
            <a:r>
              <a:rPr lang="ru-RU" sz="1700" dirty="0" err="1">
                <a:solidFill>
                  <a:srgbClr val="FFC000"/>
                </a:solidFill>
              </a:rPr>
              <a:t>озброєння</a:t>
            </a:r>
            <a:r>
              <a:rPr lang="ru-RU" sz="1700" dirty="0">
                <a:solidFill>
                  <a:srgbClr val="FFC000"/>
                </a:solidFill>
              </a:rPr>
              <a:t> </a:t>
            </a:r>
            <a:r>
              <a:rPr lang="ru-RU" sz="1700" dirty="0" err="1" smtClean="0">
                <a:solidFill>
                  <a:srgbClr val="FFC000"/>
                </a:solidFill>
              </a:rPr>
              <a:t>учнів</a:t>
            </a:r>
            <a:r>
              <a:rPr lang="ru-RU" sz="1700" dirty="0" smtClean="0">
                <a:solidFill>
                  <a:srgbClr val="FFC000"/>
                </a:solidFill>
              </a:rPr>
              <a:t> </a:t>
            </a:r>
            <a:r>
              <a:rPr lang="ru-RU" sz="1700" dirty="0" err="1" smtClean="0">
                <a:solidFill>
                  <a:srgbClr val="FFC000"/>
                </a:solidFill>
              </a:rPr>
              <a:t>знаннями</a:t>
            </a:r>
            <a:r>
              <a:rPr lang="ru-RU" sz="1700" dirty="0" smtClean="0">
                <a:solidFill>
                  <a:srgbClr val="FFC000"/>
                </a:solidFill>
              </a:rPr>
              <a:t> </a:t>
            </a:r>
            <a:r>
              <a:rPr lang="ru-RU" sz="1700" dirty="0" err="1">
                <a:solidFill>
                  <a:srgbClr val="FFC000"/>
                </a:solidFill>
              </a:rPr>
              <a:t>законів</a:t>
            </a:r>
            <a:r>
              <a:rPr lang="ru-RU" sz="1700" dirty="0">
                <a:solidFill>
                  <a:srgbClr val="FFC000"/>
                </a:solidFill>
              </a:rPr>
              <a:t>, </a:t>
            </a:r>
            <a:r>
              <a:rPr lang="ru-RU" sz="1700" dirty="0" err="1">
                <a:solidFill>
                  <a:srgbClr val="FFC000"/>
                </a:solidFill>
              </a:rPr>
              <a:t>систематичне</a:t>
            </a:r>
            <a:r>
              <a:rPr lang="ru-RU" sz="1700" dirty="0">
                <a:solidFill>
                  <a:srgbClr val="FFC000"/>
                </a:solidFill>
              </a:rPr>
              <a:t> </a:t>
            </a:r>
            <a:r>
              <a:rPr lang="ru-RU" sz="1700" dirty="0" err="1">
                <a:solidFill>
                  <a:srgbClr val="FFC000"/>
                </a:solidFill>
              </a:rPr>
              <a:t>інформування</a:t>
            </a:r>
            <a:r>
              <a:rPr lang="ru-RU" sz="1700" dirty="0">
                <a:solidFill>
                  <a:srgbClr val="FFC000"/>
                </a:solidFill>
              </a:rPr>
              <a:t> </a:t>
            </a:r>
            <a:r>
              <a:rPr lang="ru-RU" sz="1700" dirty="0" err="1">
                <a:solidFill>
                  <a:srgbClr val="FFC000"/>
                </a:solidFill>
              </a:rPr>
              <a:t>їх</a:t>
            </a:r>
            <a:r>
              <a:rPr lang="ru-RU" sz="1700" dirty="0">
                <a:solidFill>
                  <a:srgbClr val="FFC000"/>
                </a:solidFill>
              </a:rPr>
              <a:t> про </a:t>
            </a:r>
            <a:r>
              <a:rPr lang="ru-RU" sz="1700" dirty="0" err="1">
                <a:solidFill>
                  <a:srgbClr val="FFC000"/>
                </a:solidFill>
              </a:rPr>
              <a:t>актуальні</a:t>
            </a:r>
            <a:r>
              <a:rPr lang="ru-RU" sz="1700" dirty="0">
                <a:solidFill>
                  <a:srgbClr val="FFC000"/>
                </a:solidFill>
              </a:rPr>
              <a:t> </a:t>
            </a:r>
            <a:r>
              <a:rPr lang="ru-RU" sz="1700" dirty="0" err="1">
                <a:solidFill>
                  <a:srgbClr val="FFC000"/>
                </a:solidFill>
              </a:rPr>
              <a:t>питання</a:t>
            </a:r>
            <a:r>
              <a:rPr lang="ru-RU" sz="1700" dirty="0">
                <a:solidFill>
                  <a:srgbClr val="FFC000"/>
                </a:solidFill>
              </a:rPr>
              <a:t> права;</a:t>
            </a:r>
          </a:p>
          <a:p>
            <a:r>
              <a:rPr lang="ru-RU" sz="1700" dirty="0">
                <a:solidFill>
                  <a:srgbClr val="002060"/>
                </a:solidFill>
              </a:rPr>
              <a:t>— </a:t>
            </a:r>
            <a:r>
              <a:rPr lang="ru-RU" sz="1700" dirty="0" err="1">
                <a:solidFill>
                  <a:srgbClr val="002060"/>
                </a:solidFill>
              </a:rPr>
              <a:t>формування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правової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свідомості</a:t>
            </a:r>
            <a:r>
              <a:rPr lang="ru-RU" sz="1700" dirty="0">
                <a:solidFill>
                  <a:srgbClr val="002060"/>
                </a:solidFill>
              </a:rPr>
              <a:t> як </a:t>
            </a:r>
            <a:r>
              <a:rPr lang="ru-RU" sz="1700" dirty="0" err="1">
                <a:solidFill>
                  <a:srgbClr val="002060"/>
                </a:solidFill>
              </a:rPr>
              <a:t>сукупності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правових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уявлень</a:t>
            </a:r>
            <a:r>
              <a:rPr lang="ru-RU" sz="1700" dirty="0">
                <a:solidFill>
                  <a:srgbClr val="002060"/>
                </a:solidFill>
              </a:rPr>
              <a:t>, </a:t>
            </a:r>
            <a:r>
              <a:rPr lang="ru-RU" sz="1700" dirty="0" err="1">
                <a:solidFill>
                  <a:srgbClr val="002060"/>
                </a:solidFill>
              </a:rPr>
              <a:t>поглядів</a:t>
            </a:r>
            <a:r>
              <a:rPr lang="ru-RU" sz="1700" dirty="0">
                <a:solidFill>
                  <a:srgbClr val="002060"/>
                </a:solidFill>
              </a:rPr>
              <a:t>, </a:t>
            </a:r>
            <a:r>
              <a:rPr lang="ru-RU" sz="1700" dirty="0" err="1">
                <a:solidFill>
                  <a:srgbClr val="002060"/>
                </a:solidFill>
              </a:rPr>
              <a:t>переконань</a:t>
            </a:r>
            <a:r>
              <a:rPr lang="ru-RU" sz="1700" dirty="0">
                <a:solidFill>
                  <a:srgbClr val="002060"/>
                </a:solidFill>
              </a:rPr>
              <a:t> і </a:t>
            </a:r>
            <a:r>
              <a:rPr lang="ru-RU" sz="1700" dirty="0" err="1">
                <a:solidFill>
                  <a:srgbClr val="002060"/>
                </a:solidFill>
              </a:rPr>
              <a:t>почуттів</a:t>
            </a:r>
            <a:r>
              <a:rPr lang="ru-RU" sz="1700" dirty="0">
                <a:solidFill>
                  <a:srgbClr val="002060"/>
                </a:solidFill>
              </a:rPr>
              <a:t>, </a:t>
            </a:r>
            <a:r>
              <a:rPr lang="ru-RU" sz="1700" dirty="0" err="1">
                <a:solidFill>
                  <a:srgbClr val="002060"/>
                </a:solidFill>
              </a:rPr>
              <a:t>які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визначають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ставлення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особистості</a:t>
            </a:r>
            <a:r>
              <a:rPr lang="ru-RU" sz="1700" dirty="0">
                <a:solidFill>
                  <a:srgbClr val="002060"/>
                </a:solidFill>
              </a:rPr>
              <a:t> до </a:t>
            </a:r>
            <a:r>
              <a:rPr lang="ru-RU" sz="1700" dirty="0" err="1">
                <a:solidFill>
                  <a:srgbClr val="002060"/>
                </a:solidFill>
              </a:rPr>
              <a:t>вимог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законів</a:t>
            </a:r>
            <a:r>
              <a:rPr lang="ru-RU" sz="1700" dirty="0">
                <a:solidFill>
                  <a:srgbClr val="002060"/>
                </a:solidFill>
              </a:rPr>
              <a:t>, </a:t>
            </a:r>
            <a:r>
              <a:rPr lang="ru-RU" sz="1700" dirty="0" err="1">
                <a:solidFill>
                  <a:srgbClr val="002060"/>
                </a:solidFill>
              </a:rPr>
              <a:t>регулюють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її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поведінку</a:t>
            </a:r>
            <a:r>
              <a:rPr lang="ru-RU" sz="1700" dirty="0">
                <a:solidFill>
                  <a:srgbClr val="002060"/>
                </a:solidFill>
              </a:rPr>
              <a:t> в </a:t>
            </a:r>
            <a:r>
              <a:rPr lang="ru-RU" sz="1700" dirty="0" err="1">
                <a:solidFill>
                  <a:srgbClr val="002060"/>
                </a:solidFill>
              </a:rPr>
              <a:t>конкретній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правовій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ситуації</a:t>
            </a:r>
            <a:r>
              <a:rPr lang="ru-RU" sz="1700" dirty="0">
                <a:solidFill>
                  <a:srgbClr val="002060"/>
                </a:solidFill>
              </a:rPr>
              <a:t>;</a:t>
            </a:r>
          </a:p>
          <a:p>
            <a:r>
              <a:rPr lang="ru-RU" sz="1700" dirty="0">
                <a:solidFill>
                  <a:srgbClr val="FFC000"/>
                </a:solidFill>
              </a:rPr>
              <a:t>— </a:t>
            </a:r>
            <a:r>
              <a:rPr lang="ru-RU" sz="1700" dirty="0" err="1">
                <a:solidFill>
                  <a:srgbClr val="FFC000"/>
                </a:solidFill>
              </a:rPr>
              <a:t>прищеплення</a:t>
            </a:r>
            <a:r>
              <a:rPr lang="ru-RU" sz="1700" dirty="0">
                <a:solidFill>
                  <a:srgbClr val="FFC000"/>
                </a:solidFill>
              </a:rPr>
              <a:t> </a:t>
            </a:r>
            <a:r>
              <a:rPr lang="ru-RU" sz="1700" dirty="0" err="1">
                <a:solidFill>
                  <a:srgbClr val="FFC000"/>
                </a:solidFill>
              </a:rPr>
              <a:t>учням</a:t>
            </a:r>
            <a:r>
              <a:rPr lang="ru-RU" sz="1700" dirty="0">
                <a:solidFill>
                  <a:srgbClr val="FFC000"/>
                </a:solidFill>
              </a:rPr>
              <a:t> </a:t>
            </a:r>
            <a:r>
              <a:rPr lang="ru-RU" sz="1700" dirty="0" err="1">
                <a:solidFill>
                  <a:srgbClr val="FFC000"/>
                </a:solidFill>
              </a:rPr>
              <a:t>поваги</a:t>
            </a:r>
            <a:r>
              <a:rPr lang="ru-RU" sz="1700" dirty="0">
                <a:solidFill>
                  <a:srgbClr val="FFC000"/>
                </a:solidFill>
              </a:rPr>
              <a:t> до </a:t>
            </a:r>
            <a:r>
              <a:rPr lang="ru-RU" sz="1700" dirty="0" err="1">
                <a:solidFill>
                  <a:srgbClr val="FFC000"/>
                </a:solidFill>
              </a:rPr>
              <a:t>держави</a:t>
            </a:r>
            <a:r>
              <a:rPr lang="ru-RU" sz="1700" dirty="0">
                <a:solidFill>
                  <a:srgbClr val="FFC000"/>
                </a:solidFill>
              </a:rPr>
              <a:t> і права;</a:t>
            </a:r>
          </a:p>
          <a:p>
            <a:r>
              <a:rPr lang="ru-RU" sz="1700" dirty="0">
                <a:solidFill>
                  <a:srgbClr val="002060"/>
                </a:solidFill>
              </a:rPr>
              <a:t>— </a:t>
            </a:r>
            <a:r>
              <a:rPr lang="ru-RU" sz="1700" dirty="0" err="1">
                <a:solidFill>
                  <a:srgbClr val="002060"/>
                </a:solidFill>
              </a:rPr>
              <a:t>вироблення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навичок</a:t>
            </a:r>
            <a:r>
              <a:rPr lang="ru-RU" sz="1700" dirty="0">
                <a:solidFill>
                  <a:srgbClr val="002060"/>
                </a:solidFill>
              </a:rPr>
              <a:t> і </a:t>
            </a:r>
            <a:r>
              <a:rPr lang="ru-RU" sz="1700" dirty="0" err="1">
                <a:solidFill>
                  <a:srgbClr val="002060"/>
                </a:solidFill>
              </a:rPr>
              <a:t>звичок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законослухняності</a:t>
            </a:r>
            <a:r>
              <a:rPr lang="ru-RU" sz="1700" dirty="0">
                <a:solidFill>
                  <a:srgbClr val="002060"/>
                </a:solidFill>
              </a:rPr>
              <a:t> як результату </a:t>
            </a:r>
            <a:r>
              <a:rPr lang="ru-RU" sz="1700" dirty="0" err="1">
                <a:solidFill>
                  <a:srgbClr val="002060"/>
                </a:solidFill>
              </a:rPr>
              <a:t>свідомого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ставлення</a:t>
            </a:r>
            <a:r>
              <a:rPr lang="ru-RU" sz="1700" dirty="0">
                <a:solidFill>
                  <a:srgbClr val="002060"/>
                </a:solidFill>
              </a:rPr>
              <a:t> до </a:t>
            </a:r>
            <a:r>
              <a:rPr lang="ru-RU" sz="1700" dirty="0" err="1">
                <a:solidFill>
                  <a:srgbClr val="002060"/>
                </a:solidFill>
              </a:rPr>
              <a:t>громадянського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обов'язку</a:t>
            </a:r>
            <a:r>
              <a:rPr lang="ru-RU" sz="1700" dirty="0">
                <a:solidFill>
                  <a:srgbClr val="002060"/>
                </a:solidFill>
              </a:rPr>
              <a:t>;</a:t>
            </a:r>
          </a:p>
          <a:p>
            <a:r>
              <a:rPr lang="ru-RU" sz="1700" dirty="0">
                <a:solidFill>
                  <a:srgbClr val="FFC000"/>
                </a:solidFill>
              </a:rPr>
              <a:t>— </a:t>
            </a:r>
            <a:r>
              <a:rPr lang="ru-RU" sz="1700" dirty="0" err="1">
                <a:solidFill>
                  <a:srgbClr val="FFC000"/>
                </a:solidFill>
              </a:rPr>
              <a:t>формування</a:t>
            </a:r>
            <a:r>
              <a:rPr lang="ru-RU" sz="1700" dirty="0">
                <a:solidFill>
                  <a:srgbClr val="FFC000"/>
                </a:solidFill>
              </a:rPr>
              <a:t> в </a:t>
            </a:r>
            <a:r>
              <a:rPr lang="ru-RU" sz="1700" dirty="0" err="1">
                <a:solidFill>
                  <a:srgbClr val="FFC000"/>
                </a:solidFill>
              </a:rPr>
              <a:t>учнів</a:t>
            </a:r>
            <a:r>
              <a:rPr lang="ru-RU" sz="1700" dirty="0">
                <a:solidFill>
                  <a:srgbClr val="FFC000"/>
                </a:solidFill>
              </a:rPr>
              <a:t> </a:t>
            </a:r>
            <a:r>
              <a:rPr lang="ru-RU" sz="1700" dirty="0" err="1">
                <a:solidFill>
                  <a:srgbClr val="FFC000"/>
                </a:solidFill>
              </a:rPr>
              <a:t>нетерпимості</a:t>
            </a:r>
            <a:r>
              <a:rPr lang="ru-RU" sz="1700" dirty="0">
                <a:solidFill>
                  <a:srgbClr val="FFC000"/>
                </a:solidFill>
              </a:rPr>
              <a:t> до </a:t>
            </a:r>
            <a:r>
              <a:rPr lang="ru-RU" sz="1700" dirty="0" err="1">
                <a:solidFill>
                  <a:srgbClr val="FFC000"/>
                </a:solidFill>
              </a:rPr>
              <a:t>правопорушень</a:t>
            </a:r>
            <a:r>
              <a:rPr lang="ru-RU" sz="1700" dirty="0">
                <a:solidFill>
                  <a:srgbClr val="FFC000"/>
                </a:solidFill>
              </a:rPr>
              <a:t>, </a:t>
            </a:r>
            <a:r>
              <a:rPr lang="ru-RU" sz="1700" dirty="0" err="1">
                <a:solidFill>
                  <a:srgbClr val="FFC000"/>
                </a:solidFill>
              </a:rPr>
              <a:t>злочинності</a:t>
            </a:r>
            <a:r>
              <a:rPr lang="ru-RU" sz="1700" dirty="0">
                <a:solidFill>
                  <a:srgbClr val="FFC000"/>
                </a:solidFill>
              </a:rPr>
              <a:t>, </a:t>
            </a:r>
            <a:r>
              <a:rPr lang="ru-RU" sz="1700" dirty="0" err="1">
                <a:solidFill>
                  <a:srgbClr val="FFC000"/>
                </a:solidFill>
              </a:rPr>
              <a:t>намагання</a:t>
            </a:r>
            <a:r>
              <a:rPr lang="ru-RU" sz="1700" dirty="0">
                <a:solidFill>
                  <a:srgbClr val="FFC000"/>
                </a:solidFill>
              </a:rPr>
              <a:t> </a:t>
            </a:r>
            <a:r>
              <a:rPr lang="ru-RU" sz="1700" dirty="0" err="1">
                <a:solidFill>
                  <a:srgbClr val="FFC000"/>
                </a:solidFill>
              </a:rPr>
              <a:t>брати</a:t>
            </a:r>
            <a:r>
              <a:rPr lang="ru-RU" sz="1700" dirty="0">
                <a:solidFill>
                  <a:srgbClr val="FFC000"/>
                </a:solidFill>
              </a:rPr>
              <a:t> </a:t>
            </a:r>
            <a:r>
              <a:rPr lang="ru-RU" sz="1700" dirty="0" err="1">
                <a:solidFill>
                  <a:srgbClr val="FFC000"/>
                </a:solidFill>
              </a:rPr>
              <a:t>посильну</a:t>
            </a:r>
            <a:r>
              <a:rPr lang="ru-RU" sz="1700" dirty="0">
                <a:solidFill>
                  <a:srgbClr val="FFC000"/>
                </a:solidFill>
              </a:rPr>
              <a:t> участь у </a:t>
            </a:r>
            <a:r>
              <a:rPr lang="ru-RU" sz="1700" dirty="0" err="1">
                <a:solidFill>
                  <a:srgbClr val="FFC000"/>
                </a:solidFill>
              </a:rPr>
              <a:t>боротьбі</a:t>
            </a:r>
            <a:r>
              <a:rPr lang="ru-RU" sz="1700" dirty="0">
                <a:solidFill>
                  <a:srgbClr val="FFC000"/>
                </a:solidFill>
              </a:rPr>
              <a:t> з ними, </a:t>
            </a:r>
            <a:r>
              <a:rPr lang="ru-RU" sz="1700" dirty="0" err="1">
                <a:solidFill>
                  <a:srgbClr val="FFC000"/>
                </a:solidFill>
              </a:rPr>
              <a:t>здатності</a:t>
            </a:r>
            <a:r>
              <a:rPr lang="ru-RU" sz="1700" dirty="0">
                <a:solidFill>
                  <a:srgbClr val="FFC000"/>
                </a:solidFill>
              </a:rPr>
              <a:t> </a:t>
            </a:r>
            <a:r>
              <a:rPr lang="ru-RU" sz="1700" dirty="0" err="1">
                <a:solidFill>
                  <a:srgbClr val="FFC000"/>
                </a:solidFill>
              </a:rPr>
              <a:t>протистояти</a:t>
            </a:r>
            <a:r>
              <a:rPr lang="ru-RU" sz="1700" dirty="0">
                <a:solidFill>
                  <a:srgbClr val="FFC000"/>
                </a:solidFill>
              </a:rPr>
              <a:t> </a:t>
            </a:r>
            <a:r>
              <a:rPr lang="ru-RU" sz="1700" dirty="0" err="1">
                <a:solidFill>
                  <a:srgbClr val="FFC000"/>
                </a:solidFill>
              </a:rPr>
              <a:t>негативним</a:t>
            </a:r>
            <a:r>
              <a:rPr lang="ru-RU" sz="1700" dirty="0">
                <a:solidFill>
                  <a:srgbClr val="FFC000"/>
                </a:solidFill>
              </a:rPr>
              <a:t> </a:t>
            </a:r>
            <a:r>
              <a:rPr lang="ru-RU" sz="1700" dirty="0" err="1">
                <a:solidFill>
                  <a:srgbClr val="FFC000"/>
                </a:solidFill>
              </a:rPr>
              <a:t>впливам</a:t>
            </a:r>
            <a:r>
              <a:rPr lang="ru-RU" sz="1700" dirty="0">
                <a:solidFill>
                  <a:srgbClr val="FFC000"/>
                </a:solidFill>
              </a:rPr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446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0" grpId="0" animBg="1"/>
      <p:bldP spid="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35" y="4959533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2048" y="332656"/>
            <a:ext cx="84497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превентивне </a:t>
            </a:r>
            <a:r>
              <a:rPr lang="uk-UA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виховання</a:t>
            </a:r>
            <a:r>
              <a:rPr lang="uk-UA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uk-UA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школи реалізується </a:t>
            </a:r>
            <a:r>
              <a:rPr lang="uk-UA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через: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559931221"/>
              </p:ext>
            </p:extLst>
          </p:nvPr>
        </p:nvGraphicFramePr>
        <p:xfrm>
          <a:off x="542464" y="2060847"/>
          <a:ext cx="7992888" cy="2898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1140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35" y="4959533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9949" y="836712"/>
            <a:ext cx="84241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Напрямки превентивного </a:t>
            </a:r>
            <a:r>
              <a:rPr lang="ru-RU" sz="32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виховання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548815"/>
              </p:ext>
            </p:extLst>
          </p:nvPr>
        </p:nvGraphicFramePr>
        <p:xfrm>
          <a:off x="1171374" y="1628800"/>
          <a:ext cx="6785002" cy="1152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8372"/>
                <a:gridCol w="553714"/>
                <a:gridCol w="2022260"/>
                <a:gridCol w="337043"/>
                <a:gridCol w="1813613"/>
              </a:tblGrid>
              <a:tr h="115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a_AntiqueTrady" panose="02020505060303030204" pitchFamily="18" charset="-52"/>
                        </a:rPr>
                        <a:t>Правоосвітня</a:t>
                      </a:r>
                      <a:r>
                        <a:rPr lang="uk-UA" sz="1400" dirty="0">
                          <a:effectLst/>
                          <a:latin typeface="a_AntiqueTrady" panose="02020505060303030204" pitchFamily="18" charset="-52"/>
                        </a:rPr>
                        <a:t> робота з учнями</a:t>
                      </a:r>
                      <a:endParaRPr lang="ru-RU" sz="1200" dirty="0">
                        <a:effectLst/>
                        <a:latin typeface="a_AntiqueTrady" panose="02020505060303030204" pitchFamily="18" charset="-52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_AntiqueTrady" panose="02020505060303030204" pitchFamily="18" charset="-52"/>
                        </a:rPr>
                        <a:t> </a:t>
                      </a:r>
                      <a:endParaRPr lang="ru-RU" sz="1200" dirty="0">
                        <a:effectLst/>
                        <a:latin typeface="a_AntiqueTrady" panose="02020505060303030204" pitchFamily="18" charset="-52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_AntiqueTrady" panose="02020505060303030204" pitchFamily="18" charset="-52"/>
                        </a:rPr>
                        <a:t>Профілактика шкідливих звичок</a:t>
                      </a:r>
                      <a:endParaRPr lang="ru-RU" sz="1200" dirty="0">
                        <a:effectLst/>
                        <a:latin typeface="a_AntiqueTrady" panose="02020505060303030204" pitchFamily="18" charset="-52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_AntiqueTrady" panose="02020505060303030204" pitchFamily="18" charset="-52"/>
                        </a:rPr>
                        <a:t> </a:t>
                      </a:r>
                      <a:endParaRPr lang="ru-RU" sz="1200" dirty="0">
                        <a:effectLst/>
                        <a:latin typeface="a_AntiqueTrady" panose="02020505060303030204" pitchFamily="18" charset="-52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a_AntiqueTrady" panose="02020505060303030204" pitchFamily="18" charset="-52"/>
                        </a:rPr>
                        <a:t>Правоосвітня</a:t>
                      </a:r>
                      <a:r>
                        <a:rPr lang="uk-UA" sz="1400" dirty="0">
                          <a:effectLst/>
                          <a:latin typeface="a_AntiqueTrady" panose="02020505060303030204" pitchFamily="18" charset="-52"/>
                        </a:rPr>
                        <a:t> робота з батьками</a:t>
                      </a:r>
                      <a:endParaRPr lang="ru-RU" sz="1200" dirty="0">
                        <a:effectLst/>
                        <a:latin typeface="a_AntiqueTrady" panose="02020505060303030204" pitchFamily="18" charset="-52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30065"/>
              </p:ext>
            </p:extLst>
          </p:nvPr>
        </p:nvGraphicFramePr>
        <p:xfrm>
          <a:off x="1161121" y="3068960"/>
          <a:ext cx="6821755" cy="1076925"/>
        </p:xfrm>
        <a:graphic>
          <a:graphicData uri="http://schemas.openxmlformats.org/drawingml/2006/table">
            <a:tbl>
              <a:tblPr/>
              <a:tblGrid>
                <a:gridCol w="2069521"/>
                <a:gridCol w="508303"/>
                <a:gridCol w="2081624"/>
                <a:gridCol w="338869"/>
                <a:gridCol w="1823438"/>
              </a:tblGrid>
              <a:tr h="26923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_AntiqueTrady" panose="02020505060303030204" pitchFamily="18" charset="-52"/>
                        </a:rPr>
                        <a:t>Співпраця з правоохоронними органами, відомствами</a:t>
                      </a:r>
                      <a:endParaRPr lang="ru-RU" sz="1200" dirty="0">
                        <a:effectLst/>
                        <a:latin typeface="a_AntiqueTrady" panose="02020505060303030204" pitchFamily="18" charset="-52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_AntiqueTrady" panose="02020505060303030204" pitchFamily="18" charset="-52"/>
                        </a:rPr>
                        <a:t> </a:t>
                      </a:r>
                      <a:endParaRPr lang="ru-RU" sz="1200" dirty="0">
                        <a:effectLst/>
                        <a:latin typeface="a_AntiqueTrady" panose="02020505060303030204" pitchFamily="18" charset="-52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_AntiqueTrady" panose="02020505060303030204" pitchFamily="18" charset="-52"/>
                        </a:rPr>
                        <a:t> </a:t>
                      </a:r>
                      <a:endParaRPr lang="ru-RU" sz="1200" dirty="0">
                        <a:effectLst/>
                        <a:latin typeface="a_AntiqueTrady" panose="02020505060303030204" pitchFamily="18" charset="-5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effectLst/>
                          <a:latin typeface="a_AntiqueTrady" panose="02020505060303030204" pitchFamily="18" charset="-52"/>
                        </a:rPr>
                        <a:t>ПРЕВЕНТИВНЕ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70C0"/>
                          </a:solidFill>
                          <a:effectLst/>
                          <a:latin typeface="a_AntiqueTrady" panose="02020505060303030204" pitchFamily="18" charset="-52"/>
                        </a:rPr>
                        <a:t>ВИХОВАННЯ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a_AntiqueTrady" panose="02020505060303030204" pitchFamily="18" charset="-5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_AntiqueTrady" panose="02020505060303030204" pitchFamily="18" charset="-52"/>
                        </a:rPr>
                        <a:t> </a:t>
                      </a:r>
                      <a:endParaRPr lang="ru-RU" sz="1200" dirty="0">
                        <a:effectLst/>
                        <a:latin typeface="a_AntiqueTrady" panose="02020505060303030204" pitchFamily="18" charset="-52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a_AntiqueTrady" panose="02020505060303030204" pitchFamily="18" charset="-52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_AntiqueTrady" panose="02020505060303030204" pitchFamily="18" charset="-52"/>
                        </a:rPr>
                        <a:t> </a:t>
                      </a:r>
                      <a:endParaRPr lang="ru-RU" sz="1200">
                        <a:effectLst/>
                        <a:latin typeface="a_AntiqueTrady" panose="02020505060303030204" pitchFamily="18" charset="-52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807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_AntiqueTrady" panose="02020505060303030204" pitchFamily="18" charset="-52"/>
                        </a:rPr>
                        <a:t>Попередження негативних проявів поведінки</a:t>
                      </a:r>
                      <a:endParaRPr lang="ru-RU" sz="1200" dirty="0">
                        <a:effectLst/>
                        <a:latin typeface="a_AntiqueTrady" panose="02020505060303030204" pitchFamily="18" charset="-52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96109"/>
              </p:ext>
            </p:extLst>
          </p:nvPr>
        </p:nvGraphicFramePr>
        <p:xfrm>
          <a:off x="1151620" y="4365104"/>
          <a:ext cx="6840758" cy="873705"/>
        </p:xfrm>
        <a:graphic>
          <a:graphicData uri="http://schemas.openxmlformats.org/drawingml/2006/table">
            <a:tbl>
              <a:tblPr/>
              <a:tblGrid>
                <a:gridCol w="2070832"/>
                <a:gridCol w="471370"/>
                <a:gridCol w="2061807"/>
                <a:gridCol w="304759"/>
                <a:gridCol w="1931990"/>
              </a:tblGrid>
              <a:tr h="8737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a_AntiqueTrady" panose="02020505060303030204" pitchFamily="18" charset="-52"/>
                          <a:ea typeface="Times New Roman"/>
                        </a:rPr>
                        <a:t>Превентивна робота</a:t>
                      </a:r>
                      <a:endParaRPr lang="ru-RU" sz="1200" dirty="0">
                        <a:effectLst/>
                        <a:latin typeface="a_AntiqueTrady" panose="02020505060303030204" pitchFamily="18" charset="-52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_AntiqueTrady" panose="02020505060303030204" pitchFamily="18" charset="-52"/>
                        </a:rPr>
                        <a:t> </a:t>
                      </a:r>
                      <a:endParaRPr lang="ru-RU" sz="1200" dirty="0">
                        <a:effectLst/>
                        <a:latin typeface="a_AntiqueTrady" panose="02020505060303030204" pitchFamily="18" charset="-52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_AntiqueTrady" panose="02020505060303030204" pitchFamily="18" charset="-52"/>
                        </a:rPr>
                        <a:t>Вивчення </a:t>
                      </a:r>
                      <a:r>
                        <a:rPr lang="uk-UA" sz="1400" dirty="0" smtClean="0">
                          <a:effectLst/>
                          <a:latin typeface="a_AntiqueTrady" panose="02020505060303030204" pitchFamily="18" charset="-52"/>
                        </a:rPr>
                        <a:t>Конституції </a:t>
                      </a:r>
                      <a:r>
                        <a:rPr lang="uk-UA" sz="1400" dirty="0">
                          <a:effectLst/>
                          <a:latin typeface="a_AntiqueTrady" panose="02020505060303030204" pitchFamily="18" charset="-52"/>
                        </a:rPr>
                        <a:t>України</a:t>
                      </a:r>
                      <a:endParaRPr lang="ru-RU" sz="1200" dirty="0">
                        <a:effectLst/>
                        <a:latin typeface="a_AntiqueTrady" panose="02020505060303030204" pitchFamily="18" charset="-52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_AntiqueTrady" panose="02020505060303030204" pitchFamily="18" charset="-52"/>
                        </a:rPr>
                        <a:t> </a:t>
                      </a:r>
                      <a:endParaRPr lang="ru-RU" sz="1200" dirty="0">
                        <a:effectLst/>
                        <a:latin typeface="a_AntiqueTrady" panose="02020505060303030204" pitchFamily="18" charset="-52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_AntiqueTrady" panose="02020505060303030204" pitchFamily="18" charset="-52"/>
                        </a:rPr>
                        <a:t>Р</a:t>
                      </a:r>
                      <a:r>
                        <a:rPr lang="uk-UA" sz="1400" dirty="0" smtClean="0">
                          <a:effectLst/>
                          <a:latin typeface="a_AntiqueTrady" panose="02020505060303030204" pitchFamily="18" charset="-52"/>
                        </a:rPr>
                        <a:t>обота </a:t>
                      </a:r>
                      <a:r>
                        <a:rPr lang="uk-UA" sz="1400" dirty="0">
                          <a:effectLst/>
                          <a:latin typeface="a_AntiqueTrady" panose="02020505060303030204" pitchFamily="18" charset="-52"/>
                        </a:rPr>
                        <a:t>шкільного органу самоврядування</a:t>
                      </a:r>
                      <a:endParaRPr lang="ru-RU" sz="1200" dirty="0">
                        <a:effectLst/>
                        <a:latin typeface="a_AntiqueTrady" panose="02020505060303030204" pitchFamily="18" charset="-52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16" name="Прямая со стрелкой 15"/>
          <p:cNvCxnSpPr/>
          <p:nvPr/>
        </p:nvCxnSpPr>
        <p:spPr>
          <a:xfrm flipV="1">
            <a:off x="4778580" y="2699584"/>
            <a:ext cx="0" cy="36004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7" name="Прямая со стрелкой 16"/>
          <p:cNvCxnSpPr/>
          <p:nvPr/>
        </p:nvCxnSpPr>
        <p:spPr>
          <a:xfrm flipH="1">
            <a:off x="3215200" y="3607680"/>
            <a:ext cx="468052" cy="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1" name="Прямая со стрелкой 20"/>
          <p:cNvCxnSpPr/>
          <p:nvPr/>
        </p:nvCxnSpPr>
        <p:spPr>
          <a:xfrm flipH="1" flipV="1">
            <a:off x="2819556" y="2636912"/>
            <a:ext cx="936104" cy="485384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3" name="Прямая со стрелкой 22"/>
          <p:cNvCxnSpPr/>
          <p:nvPr/>
        </p:nvCxnSpPr>
        <p:spPr>
          <a:xfrm flipH="1">
            <a:off x="2915816" y="4149080"/>
            <a:ext cx="809583" cy="576064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5" name="Прямая со стрелкой 24"/>
          <p:cNvCxnSpPr/>
          <p:nvPr/>
        </p:nvCxnSpPr>
        <p:spPr>
          <a:xfrm>
            <a:off x="4788024" y="4040844"/>
            <a:ext cx="0" cy="391306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1" name="Прямая со стрелкой 30"/>
          <p:cNvCxnSpPr/>
          <p:nvPr/>
        </p:nvCxnSpPr>
        <p:spPr>
          <a:xfrm>
            <a:off x="5868144" y="3649538"/>
            <a:ext cx="360040" cy="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3" name="Прямая со стрелкой 32"/>
          <p:cNvCxnSpPr/>
          <p:nvPr/>
        </p:nvCxnSpPr>
        <p:spPr>
          <a:xfrm flipV="1">
            <a:off x="5868144" y="2636912"/>
            <a:ext cx="1008112" cy="502374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5" name="Прямая со стрелкой 34"/>
          <p:cNvCxnSpPr/>
          <p:nvPr/>
        </p:nvCxnSpPr>
        <p:spPr>
          <a:xfrm>
            <a:off x="5839544" y="4133724"/>
            <a:ext cx="388640" cy="59142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5539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35" y="4959533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9049" y="116632"/>
            <a:ext cx="80489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Планування </a:t>
            </a:r>
            <a:r>
              <a:rPr lang="uk-UA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правовиховної</a:t>
            </a:r>
            <a:r>
              <a:rPr lang="uk-UA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роботи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709" y="836712"/>
            <a:ext cx="1774579" cy="452062"/>
          </a:xfrm>
        </p:spPr>
        <p:txBody>
          <a:bodyPr>
            <a:normAutofit fontScale="62500" lnSpcReduction="20000"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ЗАТВЕРДЖЕНО: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23730816"/>
              </p:ext>
            </p:extLst>
          </p:nvPr>
        </p:nvGraphicFramePr>
        <p:xfrm>
          <a:off x="1286511" y="788032"/>
          <a:ext cx="7776864" cy="4947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116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35" y="4959533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40614860"/>
              </p:ext>
            </p:extLst>
          </p:nvPr>
        </p:nvGraphicFramePr>
        <p:xfrm>
          <a:off x="683569" y="895533"/>
          <a:ext cx="752831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30277" y="11193"/>
            <a:ext cx="67778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робота </a:t>
            </a:r>
            <a:r>
              <a:rPr lang="ru-RU" sz="2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 </a:t>
            </a:r>
            <a:r>
              <a:rPr lang="ru-RU" sz="2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учнями</a:t>
            </a:r>
            <a:r>
              <a:rPr lang="ru-RU" sz="2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2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щодо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формування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культури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поведінки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34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35" y="4959533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8997" y="260648"/>
            <a:ext cx="69252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Етапи профілактичної роботи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85904755"/>
              </p:ext>
            </p:extLst>
          </p:nvPr>
        </p:nvGraphicFramePr>
        <p:xfrm>
          <a:off x="1244668" y="1071142"/>
          <a:ext cx="6510647" cy="3888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53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35" y="4959533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8997" y="260648"/>
            <a:ext cx="69252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Етапи профілактичної роботи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7208" y="1196752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Первинна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профілактика</a:t>
            </a:r>
            <a:r>
              <a:rPr lang="ru-RU" sz="2400" dirty="0">
                <a:solidFill>
                  <a:srgbClr val="FF0000"/>
                </a:solidFill>
              </a:rPr>
              <a:t>:</a:t>
            </a:r>
          </a:p>
          <a:p>
            <a:r>
              <a:rPr lang="ru-RU" sz="2400" dirty="0"/>
              <a:t>•       контроль за </a:t>
            </a:r>
            <a:r>
              <a:rPr lang="ru-RU" sz="2400" dirty="0" err="1"/>
              <a:t>відвідуванням</a:t>
            </a:r>
            <a:r>
              <a:rPr lang="ru-RU" sz="2400" dirty="0"/>
              <a:t> </a:t>
            </a:r>
            <a:r>
              <a:rPr lang="ru-RU" sz="2400" dirty="0" err="1"/>
              <a:t>учнями</a:t>
            </a:r>
            <a:r>
              <a:rPr lang="ru-RU" sz="2400" dirty="0"/>
              <a:t> </a:t>
            </a:r>
            <a:r>
              <a:rPr lang="ru-RU" sz="2400" dirty="0" err="1"/>
              <a:t>школи</a:t>
            </a:r>
            <a:r>
              <a:rPr lang="ru-RU" sz="2400" dirty="0"/>
              <a:t> (</a:t>
            </a:r>
            <a:r>
              <a:rPr lang="ru-RU" sz="2400" dirty="0" err="1"/>
              <a:t>ведеться</a:t>
            </a:r>
            <a:r>
              <a:rPr lang="ru-RU" sz="2400" dirty="0"/>
              <a:t> </a:t>
            </a:r>
            <a:r>
              <a:rPr lang="ru-RU" sz="2400" dirty="0" err="1"/>
              <a:t>класними</a:t>
            </a:r>
            <a:r>
              <a:rPr lang="ru-RU" sz="2400" dirty="0"/>
              <a:t> </a:t>
            </a:r>
            <a:r>
              <a:rPr lang="ru-RU" sz="2400" dirty="0" err="1"/>
              <a:t>керівниками</a:t>
            </a:r>
            <a:r>
              <a:rPr lang="ru-RU" sz="2400" dirty="0"/>
              <a:t> в </a:t>
            </a:r>
            <a:r>
              <a:rPr lang="ru-RU" sz="2400" dirty="0" err="1"/>
              <a:t>журналі</a:t>
            </a:r>
            <a:r>
              <a:rPr lang="ru-RU" sz="2400" dirty="0"/>
              <a:t>, ЗД з ВР в </a:t>
            </a:r>
            <a:r>
              <a:rPr lang="ru-RU" sz="2400" dirty="0" err="1"/>
              <a:t>спеціальному</a:t>
            </a:r>
            <a:r>
              <a:rPr lang="ru-RU" sz="2400" dirty="0"/>
              <a:t> </a:t>
            </a:r>
            <a:r>
              <a:rPr lang="ru-RU" sz="2400" dirty="0" err="1"/>
              <a:t>журналі</a:t>
            </a:r>
            <a:r>
              <a:rPr lang="ru-RU" sz="2400" dirty="0"/>
              <a:t>);</a:t>
            </a:r>
          </a:p>
          <a:p>
            <a:r>
              <a:rPr lang="ru-RU" sz="2400" dirty="0"/>
              <a:t>•       </a:t>
            </a:r>
            <a:r>
              <a:rPr lang="ru-RU" sz="2400" dirty="0" err="1"/>
              <a:t>розроблені</a:t>
            </a:r>
            <a:r>
              <a:rPr lang="ru-RU" sz="2400" dirty="0"/>
              <a:t> правила </a:t>
            </a:r>
            <a:r>
              <a:rPr lang="ru-RU" sz="2400" dirty="0" err="1"/>
              <a:t>учнів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 </a:t>
            </a:r>
            <a:r>
              <a:rPr lang="ru-RU" sz="2400" dirty="0" err="1"/>
              <a:t>вивчаються</a:t>
            </a:r>
            <a:r>
              <a:rPr lang="ru-RU" sz="2400" dirty="0"/>
              <a:t> на годинах </a:t>
            </a:r>
            <a:r>
              <a:rPr lang="ru-RU" sz="2400" dirty="0" err="1"/>
              <a:t>спілкування</a:t>
            </a:r>
            <a:r>
              <a:rPr lang="ru-RU" sz="2400" dirty="0"/>
              <a:t>;</a:t>
            </a:r>
          </a:p>
          <a:p>
            <a:r>
              <a:rPr lang="ru-RU" sz="2400" dirty="0"/>
              <a:t>•       </a:t>
            </a:r>
            <a:r>
              <a:rPr lang="ru-RU" sz="2400" dirty="0" err="1"/>
              <a:t>учням</a:t>
            </a:r>
            <a:r>
              <a:rPr lang="ru-RU" sz="2400" dirty="0"/>
              <a:t> 1-11 </a:t>
            </a:r>
            <a:r>
              <a:rPr lang="ru-RU" sz="2400" dirty="0" err="1"/>
              <a:t>класів</a:t>
            </a:r>
            <a:r>
              <a:rPr lang="ru-RU" sz="2400" dirty="0"/>
              <a:t> у </a:t>
            </a:r>
            <a:r>
              <a:rPr lang="ru-RU" sz="2400" dirty="0" err="1"/>
              <a:t>щоденниках</a:t>
            </a:r>
            <a:r>
              <a:rPr lang="ru-RU" sz="2400" dirty="0"/>
              <a:t> </a:t>
            </a:r>
            <a:r>
              <a:rPr lang="ru-RU" sz="2400" dirty="0" err="1"/>
              <a:t>виставляється</a:t>
            </a:r>
            <a:r>
              <a:rPr lang="ru-RU" sz="2400" dirty="0"/>
              <a:t> </a:t>
            </a:r>
            <a:r>
              <a:rPr lang="ru-RU" sz="2400" dirty="0" err="1"/>
              <a:t>оцінка</a:t>
            </a:r>
            <a:r>
              <a:rPr lang="ru-RU" sz="2400" dirty="0"/>
              <a:t> з </a:t>
            </a:r>
            <a:r>
              <a:rPr lang="ru-RU" sz="2400" dirty="0" err="1"/>
              <a:t>поведінки</a:t>
            </a:r>
            <a:r>
              <a:rPr lang="ru-RU" sz="2400" dirty="0"/>
              <a:t> «</a:t>
            </a:r>
            <a:r>
              <a:rPr lang="ru-RU" sz="2400" dirty="0" err="1"/>
              <a:t>зразкова</a:t>
            </a:r>
            <a:r>
              <a:rPr lang="ru-RU" sz="2400" dirty="0"/>
              <a:t>», «добра», «</a:t>
            </a:r>
            <a:r>
              <a:rPr lang="ru-RU" sz="2400" dirty="0" err="1"/>
              <a:t>задовільна</a:t>
            </a:r>
            <a:r>
              <a:rPr lang="ru-RU" sz="2400" dirty="0"/>
              <a:t>», «</a:t>
            </a:r>
            <a:r>
              <a:rPr lang="ru-RU" sz="2400" dirty="0" err="1"/>
              <a:t>незадовільна</a:t>
            </a:r>
            <a:r>
              <a:rPr lang="ru-RU" sz="2400" dirty="0"/>
              <a:t>»;</a:t>
            </a:r>
          </a:p>
          <a:p>
            <a:r>
              <a:rPr lang="ru-RU" sz="2400" dirty="0"/>
              <a:t>•       Проводиться по </a:t>
            </a:r>
            <a:r>
              <a:rPr lang="ru-RU" sz="2400" dirty="0" err="1"/>
              <a:t>класах</a:t>
            </a:r>
            <a:r>
              <a:rPr lang="ru-RU" sz="2400" dirty="0"/>
              <a:t> цикл </a:t>
            </a:r>
            <a:r>
              <a:rPr lang="ru-RU" sz="2400" dirty="0" err="1"/>
              <a:t>бесід</a:t>
            </a:r>
            <a:r>
              <a:rPr lang="ru-RU" sz="2400" dirty="0"/>
              <a:t> на </a:t>
            </a:r>
            <a:r>
              <a:rPr lang="ru-RU" sz="2400" dirty="0" err="1"/>
              <a:t>правову</a:t>
            </a:r>
            <a:r>
              <a:rPr lang="ru-RU" sz="2400" dirty="0"/>
              <a:t> тематику.</a:t>
            </a:r>
          </a:p>
        </p:txBody>
      </p:sp>
    </p:spTree>
    <p:extLst>
      <p:ext uri="{BB962C8B-B14F-4D97-AF65-F5344CB8AC3E}">
        <p14:creationId xmlns:p14="http://schemas.microsoft.com/office/powerpoint/2010/main" val="12781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-укр-11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Презентация-укр-11</Template>
  <TotalTime>257</TotalTime>
  <Words>849</Words>
  <Application>Microsoft Office PowerPoint</Application>
  <PresentationFormat>Экран (4:3)</PresentationFormat>
  <Paragraphs>158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Презентация-укр-11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</dc:creator>
  <cp:lastModifiedBy>Artem</cp:lastModifiedBy>
  <cp:revision>19</cp:revision>
  <dcterms:created xsi:type="dcterms:W3CDTF">2014-02-20T20:29:51Z</dcterms:created>
  <dcterms:modified xsi:type="dcterms:W3CDTF">2014-02-21T10:11:19Z</dcterms:modified>
</cp:coreProperties>
</file>