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4560-0731-44A6-87D6-4BC7EEA13C64}" type="datetimeFigureOut">
              <a:rPr lang="ru-RU" smtClean="0"/>
              <a:t>14.08.2014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4763A-698D-4AA3-B6A6-A5FE8E1213C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4560-0731-44A6-87D6-4BC7EEA13C64}" type="datetimeFigureOut">
              <a:rPr lang="ru-RU" smtClean="0"/>
              <a:t>14.08.2014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4763A-698D-4AA3-B6A6-A5FE8E121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4560-0731-44A6-87D6-4BC7EEA13C64}" type="datetimeFigureOut">
              <a:rPr lang="ru-RU" smtClean="0"/>
              <a:t>14.08.2014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4763A-698D-4AA3-B6A6-A5FE8E121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4560-0731-44A6-87D6-4BC7EEA13C64}" type="datetimeFigureOut">
              <a:rPr lang="ru-RU" smtClean="0"/>
              <a:t>14.08.2014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4763A-698D-4AA3-B6A6-A5FE8E121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4560-0731-44A6-87D6-4BC7EEA13C64}" type="datetimeFigureOut">
              <a:rPr lang="ru-RU" smtClean="0"/>
              <a:t>14.08.2014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4763A-698D-4AA3-B6A6-A5FE8E1213C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4560-0731-44A6-87D6-4BC7EEA13C64}" type="datetimeFigureOut">
              <a:rPr lang="ru-RU" smtClean="0"/>
              <a:t>14.08.2014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4763A-698D-4AA3-B6A6-A5FE8E121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4560-0731-44A6-87D6-4BC7EEA13C64}" type="datetimeFigureOut">
              <a:rPr lang="ru-RU" smtClean="0"/>
              <a:t>14.08.2014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4763A-698D-4AA3-B6A6-A5FE8E121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4560-0731-44A6-87D6-4BC7EEA13C64}" type="datetimeFigureOut">
              <a:rPr lang="ru-RU" smtClean="0"/>
              <a:t>14.08.2014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4763A-698D-4AA3-B6A6-A5FE8E121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4560-0731-44A6-87D6-4BC7EEA13C64}" type="datetimeFigureOut">
              <a:rPr lang="ru-RU" smtClean="0"/>
              <a:t>14.08.2014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4763A-698D-4AA3-B6A6-A5FE8E121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4560-0731-44A6-87D6-4BC7EEA13C64}" type="datetimeFigureOut">
              <a:rPr lang="ru-RU" smtClean="0"/>
              <a:t>14.08.2014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4763A-698D-4AA3-B6A6-A5FE8E121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4560-0731-44A6-87D6-4BC7EEA13C64}" type="datetimeFigureOut">
              <a:rPr lang="ru-RU" smtClean="0"/>
              <a:t>14.08.2014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C04763A-698D-4AA3-B6A6-A5FE8E1213C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A84560-0731-44A6-87D6-4BC7EEA13C64}" type="datetimeFigureOut">
              <a:rPr lang="ru-RU" smtClean="0"/>
              <a:t>14.08.2014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04763A-698D-4AA3-B6A6-A5FE8E1213CC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1"/>
            <a:ext cx="8062664" cy="2160239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Здоровьесберегающие</a:t>
            </a:r>
            <a:r>
              <a:rPr lang="ru-RU" dirty="0" smtClean="0"/>
              <a:t> образовательные  технологии.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564904"/>
            <a:ext cx="6400800" cy="172819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Как сделать обучение </a:t>
            </a:r>
            <a:r>
              <a:rPr lang="ru-RU" sz="4000" dirty="0" err="1" smtClean="0"/>
              <a:t>здоровьесберегающим</a:t>
            </a:r>
            <a:r>
              <a:rPr lang="ru-RU" sz="4000" dirty="0" smtClean="0"/>
              <a:t>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Музыкотерапия </a:t>
            </a:r>
            <a:endParaRPr lang="ru-RU" dirty="0"/>
          </a:p>
        </p:txBody>
      </p:sp>
      <p:pic>
        <p:nvPicPr>
          <p:cNvPr id="18433" name="Picture 1" descr="C:\Users\залифа\Desktop\презен здоровье\work_plan_for_the_music_director_of_childrens_camp_radug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692696"/>
            <a:ext cx="2736304" cy="2007807"/>
          </a:xfrm>
          <a:prstGeom prst="rect">
            <a:avLst/>
          </a:prstGeom>
          <a:noFill/>
        </p:spPr>
      </p:pic>
      <p:pic>
        <p:nvPicPr>
          <p:cNvPr id="18434" name="Picture 2" descr="C:\Users\залифа\Desktop\презен здоровье\arton14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528519"/>
            <a:ext cx="5400600" cy="43294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Аромотерапия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7409" name="Picture 1" descr="C:\Users\залифа\Desktop\презен здоровье\0a222c729758fb581c7953c976d97e6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8840"/>
            <a:ext cx="2843808" cy="3600400"/>
          </a:xfrm>
          <a:prstGeom prst="rect">
            <a:avLst/>
          </a:prstGeom>
          <a:noFill/>
        </p:spPr>
      </p:pic>
      <p:pic>
        <p:nvPicPr>
          <p:cNvPr id="17410" name="Picture 2" descr="C:\Users\залифа\Desktop\презен здоровье\0b0d7c29e62c5560c787921aa61d7f9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4258083"/>
            <a:ext cx="2747880" cy="2599917"/>
          </a:xfrm>
          <a:prstGeom prst="rect">
            <a:avLst/>
          </a:prstGeom>
          <a:noFill/>
        </p:spPr>
      </p:pic>
      <p:pic>
        <p:nvPicPr>
          <p:cNvPr id="17411" name="Picture 3" descr="C:\Users\залифа\Desktop\презен здоровье\108700197_37e9d7984b533886e37ef42ba662b29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1700808"/>
            <a:ext cx="3563888" cy="3781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Сказки </a:t>
            </a:r>
            <a:endParaRPr lang="ru-RU" dirty="0"/>
          </a:p>
        </p:txBody>
      </p:sp>
      <p:pic>
        <p:nvPicPr>
          <p:cNvPr id="16386" name="Picture 2" descr="C:\Users\залифа\Desktop\презен здоровье\post-278176-137562625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1700809"/>
            <a:ext cx="8064896" cy="5157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Чтобы сделать ребенка умным и рассудительным ,сделайте его крепким и здоровым </a:t>
            </a:r>
            <a:endParaRPr lang="ru-RU" dirty="0"/>
          </a:p>
        </p:txBody>
      </p:sp>
      <p:pic>
        <p:nvPicPr>
          <p:cNvPr id="15361" name="Picture 1" descr="C:\Users\залифа\Desktop\презен здоровье\f_eabc112ffb54b0c5f5c449f86d745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410808"/>
            <a:ext cx="5832648" cy="389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87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Хочешь обрести друзей - улыбайся!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залифа\Desktop\презен здоровье\Russkie-narodnye-podvizhnye-igry-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556792"/>
            <a:ext cx="6624736" cy="4822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b="1" i="1" dirty="0" smtClean="0"/>
              <a:t>Ты  молодец! Отлично!</a:t>
            </a:r>
          </a:p>
          <a:p>
            <a:pPr>
              <a:buNone/>
            </a:pPr>
            <a:r>
              <a:rPr lang="ru-RU" sz="3200" b="1" i="1" dirty="0" smtClean="0"/>
              <a:t>Это великолепно!</a:t>
            </a:r>
          </a:p>
          <a:p>
            <a:pPr>
              <a:buNone/>
            </a:pPr>
            <a:r>
              <a:rPr lang="ru-RU" sz="3200" b="1" i="1" dirty="0" smtClean="0"/>
              <a:t>Вы меня порадовали!</a:t>
            </a:r>
          </a:p>
          <a:p>
            <a:pPr>
              <a:buNone/>
            </a:pPr>
            <a:r>
              <a:rPr lang="ru-RU" sz="3200" b="1" i="1" dirty="0" smtClean="0"/>
              <a:t>Грандиозно!</a:t>
            </a:r>
          </a:p>
          <a:p>
            <a:pPr>
              <a:buNone/>
            </a:pPr>
            <a:r>
              <a:rPr lang="ru-RU" sz="3200" b="1" i="1" dirty="0" smtClean="0"/>
              <a:t>У вас сегодня все получилось!</a:t>
            </a:r>
          </a:p>
          <a:p>
            <a:pPr>
              <a:buNone/>
            </a:pPr>
            <a:r>
              <a:rPr lang="ru-RU" sz="3200" b="1" i="1" dirty="0" smtClean="0"/>
              <a:t>Скоро ты будешь знать больше чем я!</a:t>
            </a:r>
          </a:p>
          <a:p>
            <a:pPr>
              <a:buNone/>
            </a:pPr>
            <a:r>
              <a:rPr lang="ru-RU" sz="3200" b="1" i="1" dirty="0" smtClean="0"/>
              <a:t>Все идет прекрасно!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/>
              <a:t>Что на вас произвело наибольшее впечатление?</a:t>
            </a:r>
          </a:p>
          <a:p>
            <a:r>
              <a:rPr lang="ru-RU" sz="3200" b="1" i="1" dirty="0" smtClean="0"/>
              <a:t>Что получилось лучше всего?</a:t>
            </a:r>
          </a:p>
          <a:p>
            <a:r>
              <a:rPr lang="ru-RU" sz="3200" b="1" i="1" dirty="0" smtClean="0"/>
              <a:t>Какие задания показались наиболее интересными?</a:t>
            </a:r>
          </a:p>
          <a:p>
            <a:r>
              <a:rPr lang="ru-RU" sz="3200" b="1" i="1" dirty="0" smtClean="0"/>
              <a:t>Что вызывало затруднения?</a:t>
            </a:r>
          </a:p>
          <a:p>
            <a:r>
              <a:rPr lang="ru-RU" sz="3200" b="1" i="1" dirty="0" smtClean="0"/>
              <a:t>Над чем хочется поразмышлять?</a:t>
            </a:r>
          </a:p>
          <a:p>
            <a:r>
              <a:rPr lang="ru-RU" sz="3200" b="1" i="1" dirty="0" smtClean="0"/>
              <a:t>Какой совет дали бы себе?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Зарядки для глаз и для различных групп мышц.</a:t>
            </a:r>
            <a:endParaRPr lang="ru-RU" dirty="0"/>
          </a:p>
        </p:txBody>
      </p:sp>
      <p:pic>
        <p:nvPicPr>
          <p:cNvPr id="2050" name="Picture 2" descr="C:\Users\залифа\Desktop\презен здоровье\74625_html_m1ef923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844825"/>
            <a:ext cx="5076056" cy="3240360"/>
          </a:xfrm>
          <a:prstGeom prst="rect">
            <a:avLst/>
          </a:prstGeom>
          <a:noFill/>
        </p:spPr>
      </p:pic>
      <p:pic>
        <p:nvPicPr>
          <p:cNvPr id="2052" name="Picture 4" descr="Рисунки по теме спорт в доу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5991" y="3356993"/>
            <a:ext cx="4668009" cy="3501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Родительское собрание «Как помочь быть здоровым ?»</a:t>
            </a:r>
            <a:endParaRPr lang="ru-RU" dirty="0"/>
          </a:p>
        </p:txBody>
      </p:sp>
      <p:pic>
        <p:nvPicPr>
          <p:cNvPr id="22529" name="Picture 1" descr="C:\Users\залифа\Desktop\презен здоровье\uch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060848"/>
            <a:ext cx="6461703" cy="43778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Вставки о здоровье на уроках в начальных классах.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i="1" dirty="0" smtClean="0"/>
              <a:t>При рождении скелет ребёнка имеет 350 костей , у взрослого человека – 260 костей.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Вежливые слова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i="1" dirty="0" smtClean="0"/>
              <a:t>Спасибо, пожалуйста, с добрым утром, спокойной ночи…</a:t>
            </a:r>
            <a:endParaRPr lang="ru-RU" sz="4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Интегрированные уроки.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i="1" dirty="0" smtClean="0"/>
              <a:t>Обучение грамоте + письмо</a:t>
            </a:r>
          </a:p>
          <a:p>
            <a:r>
              <a:rPr lang="ru-RU" sz="4000" b="1" i="1" dirty="0" smtClean="0"/>
              <a:t>ОКМ+ ИЗО</a:t>
            </a:r>
          </a:p>
          <a:p>
            <a:r>
              <a:rPr lang="ru-RU" sz="4000" b="1" i="1" dirty="0" smtClean="0"/>
              <a:t>ОКМ+ литературное чтение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</TotalTime>
  <Words>164</Words>
  <Application>Microsoft Office PowerPoint</Application>
  <PresentationFormat>Экран (4:3)</PresentationFormat>
  <Paragraphs>30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Здоровьесберегающие образовательные  технологии.</vt:lpstr>
      <vt:lpstr>Хочешь обрести друзей - улыбайся! </vt:lpstr>
      <vt:lpstr>Слайд 3</vt:lpstr>
      <vt:lpstr>Слайд 4</vt:lpstr>
      <vt:lpstr>Зарядки для глаз и для различных групп мышц.</vt:lpstr>
      <vt:lpstr>Родительское собрание «Как помочь быть здоровым ?»</vt:lpstr>
      <vt:lpstr>Вставки о здоровье на уроках в начальных классах.</vt:lpstr>
      <vt:lpstr>Вежливые слова :</vt:lpstr>
      <vt:lpstr>Интегрированные уроки.</vt:lpstr>
      <vt:lpstr>Музыкотерапия </vt:lpstr>
      <vt:lpstr>Аромотерапия </vt:lpstr>
      <vt:lpstr>Сказки </vt:lpstr>
      <vt:lpstr>Чтобы сделать ребенка умным и рассудительным ,сделайте его крепким и здоровым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Здоровьесберегающие  технологии.</dc:title>
  <dc:creator>залифа</dc:creator>
  <cp:lastModifiedBy>залифа</cp:lastModifiedBy>
  <cp:revision>6</cp:revision>
  <dcterms:created xsi:type="dcterms:W3CDTF">2014-08-14T11:54:06Z</dcterms:created>
  <dcterms:modified xsi:type="dcterms:W3CDTF">2014-08-14T12:49:32Z</dcterms:modified>
</cp:coreProperties>
</file>