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Наш город Усть-Кут</a:t>
            </a:r>
            <a:endParaRPr lang="ru-RU" sz="6000" b="1" dirty="0">
              <a:latin typeface="Monotype Corsiva" pitchFamily="66" charset="0"/>
            </a:endParaRPr>
          </a:p>
        </p:txBody>
      </p:sp>
      <p:pic>
        <p:nvPicPr>
          <p:cNvPr id="4" name="Рисунок 3" descr="ust-kut_city_f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916832"/>
            <a:ext cx="5630701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Город </a:t>
            </a:r>
            <a:r>
              <a:rPr lang="ru-RU" sz="3600" b="1" dirty="0" smtClean="0">
                <a:latin typeface="Monotype Corsiva" pitchFamily="66" charset="0"/>
              </a:rPr>
              <a:t>маленький - в прошлом острог, -</a:t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Между сопок с шумящей тайгой</a:t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Встал на стыке путей и дорог</a:t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Над великой сибирской рекой.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21328445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726778"/>
            <a:ext cx="3960440" cy="3078486"/>
          </a:xfrm>
          <a:prstGeom prst="rect">
            <a:avLst/>
          </a:prstGeom>
        </p:spPr>
      </p:pic>
      <p:pic>
        <p:nvPicPr>
          <p:cNvPr id="5" name="Рисунок 4" descr="10900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7509" y="2708920"/>
            <a:ext cx="4128459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И живет наш Усть-Кут много лет</a:t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Там, где в Лену впадает Кута.</a:t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И милей, и родней сердцу нет</a:t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Усть-Кута, Усть-Кута, Усть-Кута.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Рисунок 3" descr="строительство-целлюлозного-завода-на-Лене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140968"/>
            <a:ext cx="3923928" cy="2942946"/>
          </a:xfrm>
          <a:prstGeom prst="rect">
            <a:avLst/>
          </a:prstGeom>
        </p:spPr>
      </p:pic>
      <p:pic>
        <p:nvPicPr>
          <p:cNvPr id="5" name="Рисунок 4" descr="Dscn93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492896"/>
            <a:ext cx="4032448" cy="3027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Monotype Corsiva" pitchFamily="66" charset="0"/>
              </a:rPr>
              <a:t>Незаметно промчались года...</a:t>
            </a:r>
            <a:br>
              <a:rPr lang="ru-RU" sz="3100" b="1" dirty="0" smtClean="0">
                <a:latin typeface="Monotype Corsiva" pitchFamily="66" charset="0"/>
              </a:rPr>
            </a:br>
            <a:r>
              <a:rPr lang="ru-RU" sz="3100" b="1" dirty="0" smtClean="0">
                <a:latin typeface="Monotype Corsiva" pitchFamily="66" charset="0"/>
              </a:rPr>
              <a:t>Край родной не узнать с высоты:</a:t>
            </a:r>
            <a:br>
              <a:rPr lang="ru-RU" sz="3100" b="1" dirty="0" smtClean="0">
                <a:latin typeface="Monotype Corsiva" pitchFamily="66" charset="0"/>
              </a:rPr>
            </a:br>
            <a:r>
              <a:rPr lang="ru-RU" sz="3100" b="1" dirty="0" smtClean="0">
                <a:latin typeface="Monotype Corsiva" pitchFamily="66" charset="0"/>
              </a:rPr>
              <a:t>Вдаль по рельсам бегут поезда,</a:t>
            </a:r>
            <a:br>
              <a:rPr lang="ru-RU" sz="3100" b="1" dirty="0" smtClean="0">
                <a:latin typeface="Monotype Corsiva" pitchFamily="66" charset="0"/>
              </a:rPr>
            </a:br>
            <a:r>
              <a:rPr lang="ru-RU" sz="3100" b="1" dirty="0" smtClean="0">
                <a:latin typeface="Monotype Corsiva" pitchFamily="66" charset="0"/>
              </a:rPr>
              <a:t>А над Леной нависли мосты.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DSCN27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7" y="2132856"/>
            <a:ext cx="3264363" cy="2448272"/>
          </a:xfrm>
          <a:prstGeom prst="rect">
            <a:avLst/>
          </a:prstGeom>
        </p:spPr>
      </p:pic>
      <p:pic>
        <p:nvPicPr>
          <p:cNvPr id="5" name="Рисунок 4" descr="Ust-Kut-Gorod-kotory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132856"/>
            <a:ext cx="3275856" cy="2455872"/>
          </a:xfrm>
          <a:prstGeom prst="rect">
            <a:avLst/>
          </a:prstGeom>
        </p:spPr>
      </p:pic>
      <p:pic>
        <p:nvPicPr>
          <p:cNvPr id="6" name="Рисунок 5" descr="f_Zm90a2kueWt0LnJ1L2FsYnVtcy91c2VycGljcy8zMjY4My9rdGMyLmpwZz9fX2lkPTM5MTY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4149080"/>
            <a:ext cx="4572000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Здесь леса - и </a:t>
            </a:r>
            <a:r>
              <a:rPr lang="ru-RU" sz="2800" b="1" dirty="0" err="1" smtClean="0">
                <a:latin typeface="Monotype Corsiva" pitchFamily="66" charset="0"/>
              </a:rPr>
              <a:t>вблизи,и</a:t>
            </a:r>
            <a:r>
              <a:rPr lang="ru-RU" sz="2800" b="1" dirty="0" smtClean="0">
                <a:latin typeface="Monotype Corsiva" pitchFamily="66" charset="0"/>
              </a:rPr>
              <a:t> вдали,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С древесиною разных пород.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Но щедрее сибирской земли -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Богатырский </a:t>
            </a:r>
            <a:r>
              <a:rPr lang="ru-RU" sz="2800" b="1" dirty="0" err="1" smtClean="0">
                <a:latin typeface="Monotype Corsiva" pitchFamily="66" charset="0"/>
              </a:rPr>
              <a:t>усть-кутский</a:t>
            </a:r>
            <a:r>
              <a:rPr lang="ru-RU" sz="2800" b="1" dirty="0" smtClean="0">
                <a:latin typeface="Monotype Corsiva" pitchFamily="66" charset="0"/>
              </a:rPr>
              <a:t> народ.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4" name="Рисунок 3" descr="naberezhnaya-reki-leny-v-gorode-ust-kute-0000038683-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492896"/>
            <a:ext cx="4299322" cy="3207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Промысел г.Усть-Кут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Рисунок 3" descr="b0bf20d5c8b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700808"/>
            <a:ext cx="3108945" cy="4670715"/>
          </a:xfrm>
          <a:prstGeom prst="rect">
            <a:avLst/>
          </a:prstGeom>
        </p:spPr>
      </p:pic>
      <p:pic>
        <p:nvPicPr>
          <p:cNvPr id="5" name="Рисунок 4" descr="P9280246-150x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204864"/>
            <a:ext cx="3456384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30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Наш город Усть-Кут</vt:lpstr>
      <vt:lpstr>Город маленький - в прошлом острог, - Между сопок с шумящей тайгой Встал на стыке путей и дорог Над великой сибирской рекой. </vt:lpstr>
      <vt:lpstr>И живет наш Усть-Кут много лет Там, где в Лену впадает Кута. И милей, и родней сердцу нет Усть-Кута, Усть-Кута, Усть-Кута.  </vt:lpstr>
      <vt:lpstr>Незаметно промчались года... Край родной не узнать с высоты: Вдаль по рельсам бегут поезда, А над Леной нависли мосты. </vt:lpstr>
      <vt:lpstr>Здесь леса - и вблизи,и вдали, С древесиною разных пород. Но щедрее сибирской земли - Богатырский усть-кутский народ.</vt:lpstr>
      <vt:lpstr>Промысел г.Усть-Кут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город Усть-Кут</dc:title>
  <dc:creator>1</dc:creator>
  <cp:lastModifiedBy>1</cp:lastModifiedBy>
  <cp:revision>2</cp:revision>
  <dcterms:created xsi:type="dcterms:W3CDTF">2015-03-15T16:01:14Z</dcterms:created>
  <dcterms:modified xsi:type="dcterms:W3CDTF">2015-03-15T16:20:31Z</dcterms:modified>
</cp:coreProperties>
</file>