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57" r:id="rId9"/>
    <p:sldId id="280" r:id="rId10"/>
    <p:sldId id="28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«Проект»</a:t>
            </a:r>
            <a:endParaRPr lang="ru-RU" sz="5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00372"/>
            <a:ext cx="77867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«Использование нетрадиционного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оборудования на территории детского сада, как один из видов коррекции детей с ограниченными возможностями»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857364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Тип: практико-ориентированный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Вид :творческий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Проект рассчитан на 8 месяцев. 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nsportal.ru/sites/default/files/2012/06/01/s83047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0425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deidetsploshad.info/_pu/5/s6228899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52"/>
            <a:ext cx="314324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nsportal.ru/sites/default/files/2012/03/19/rs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0779" y="3714752"/>
            <a:ext cx="4113221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delki-dlja-dachi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00570"/>
            <a:ext cx="3357554" cy="23574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78057133_idei-dlya-detskih-ploschadok-svoimi-rukam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500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02695884_4408052_ychast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4143372" cy="337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b96d206cb5d4bcf2003ebacbd92f8ad8_watermark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571876"/>
            <a:ext cx="4071966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09" y="3643314"/>
            <a:ext cx="4189415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42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Цель проекта: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Разработка модели развивающей </a:t>
            </a:r>
            <a:r>
              <a:rPr lang="ru-RU" b="1" dirty="0" err="1" smtClean="0">
                <a:solidFill>
                  <a:srgbClr val="C00000"/>
                </a:solidFill>
              </a:rPr>
              <a:t>предметно-простанственной</a:t>
            </a:r>
            <a:r>
              <a:rPr lang="ru-RU" b="1" dirty="0" smtClean="0">
                <a:solidFill>
                  <a:srgbClr val="C00000"/>
                </a:solidFill>
              </a:rPr>
              <a:t> среды на участке детского сада, способствующей гармоничному развитию и саморазвитию детей.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74295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1.Организовать развивающую среду, способствующую полноценному развитию детей с учетом их потребностей и интересов;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 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театрализованной);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3. содействовать сотрудничеству детей и взрослых для создания комфортной развивающей </a:t>
            </a:r>
            <a:r>
              <a:rPr lang="ru-RU" sz="2400" dirty="0" err="1" smtClean="0">
                <a:solidFill>
                  <a:srgbClr val="FF0000"/>
                </a:solidFill>
              </a:rPr>
              <a:t>предметно-простанственной</a:t>
            </a:r>
            <a:r>
              <a:rPr lang="ru-RU" sz="2400" dirty="0" smtClean="0">
                <a:solidFill>
                  <a:srgbClr val="FF0000"/>
                </a:solidFill>
              </a:rPr>
              <a:t> среды в ДОУ.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12845"/>
            <a:ext cx="8286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Описание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Наш проект направлен на улучшение художественного оформления участков детского сада;</a:t>
            </a:r>
            <a:br>
              <a:rPr lang="ru-RU" sz="2000" b="1" dirty="0" smtClean="0"/>
            </a:br>
            <a:r>
              <a:rPr lang="ru-RU" sz="2000" b="1" dirty="0" smtClean="0"/>
              <a:t>способствует активизации творческих возможностей педагогов, детей и родителей;</a:t>
            </a:r>
            <a:br>
              <a:rPr lang="ru-RU" sz="2000" b="1" dirty="0" smtClean="0"/>
            </a:br>
            <a:r>
              <a:rPr lang="ru-RU" sz="2000" b="1" dirty="0" smtClean="0"/>
              <a:t>дает поиск новым формам оформительского мастерства участков ДОУ; как одно из составных частей оформления родного города;</a:t>
            </a:r>
            <a:br>
              <a:rPr lang="ru-RU" sz="2000" b="1" dirty="0" smtClean="0"/>
            </a:br>
            <a:r>
              <a:rPr lang="ru-RU" sz="2000" b="1" dirty="0" smtClean="0"/>
              <a:t>создание максимально комфортных и благоприятных условий для активного отдыха, воспитания и развития детей;</a:t>
            </a:r>
            <a:br>
              <a:rPr lang="ru-RU" sz="2000" b="1" dirty="0" smtClean="0"/>
            </a:br>
            <a:r>
              <a:rPr lang="ru-RU" sz="2000" b="1" dirty="0" smtClean="0"/>
              <a:t>трансляция в масштабах страны лучшего опыта работы по созданию развивающей среды на территории детского сада.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Участники проекта: воспитатели, дети 3-7лет, родители воспитанников.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4"/>
            <a:ext cx="79296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Основания для разработки проекта </a:t>
            </a:r>
          </a:p>
          <a:p>
            <a:r>
              <a:rPr lang="ru-RU" b="1" dirty="0" smtClean="0"/>
              <a:t>Желание изменить уже сложившуюся среду территории детского сада, создать индивидуальный и стильный облик дошкольного учреждения, соответствующий общим законам организации пространства под открытым небом, интересный детям и родителям, позволяющий более интересно организовать свободную деятельность детей 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b="1" dirty="0" smtClean="0"/>
              <a:t>Разработка модели развивающей </a:t>
            </a:r>
            <a:r>
              <a:rPr lang="ru-RU" b="1" dirty="0" err="1" smtClean="0"/>
              <a:t>предметно-простанственной</a:t>
            </a:r>
            <a:r>
              <a:rPr lang="ru-RU" b="1" dirty="0" smtClean="0"/>
              <a:t> среды на участке детского сада, способствующей гармоничному развитию и саморазвитию детей.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b="1" dirty="0" smtClean="0"/>
              <a:t>1.Организовать развивающую среду, способствующую полноценному развитию детей с учетом их потребностей и интересов;</a:t>
            </a:r>
            <a:br>
              <a:rPr lang="ru-RU" b="1" dirty="0" smtClean="0"/>
            </a:br>
            <a:r>
              <a:rPr lang="ru-RU" b="1" dirty="0" smtClean="0"/>
              <a:t>2. 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театрализованной);</a:t>
            </a:r>
            <a:br>
              <a:rPr lang="ru-RU" b="1" dirty="0" smtClean="0"/>
            </a:br>
            <a:r>
              <a:rPr lang="ru-RU" b="1" dirty="0" smtClean="0"/>
              <a:t>3. содействовать сотрудничеству детей и взрослых для создания комфортной развивающей </a:t>
            </a:r>
            <a:r>
              <a:rPr lang="ru-RU" b="1" dirty="0" err="1" smtClean="0"/>
              <a:t>предметно-простанственной</a:t>
            </a:r>
            <a:r>
              <a:rPr lang="ru-RU" b="1" dirty="0" smtClean="0"/>
              <a:t> среды в ДОУ.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500042"/>
          <a:ext cx="8072494" cy="5961999"/>
        </p:xfrm>
        <a:graphic>
          <a:graphicData uri="http://schemas.openxmlformats.org/drawingml/2006/table">
            <a:tbl>
              <a:tblPr/>
              <a:tblGrid>
                <a:gridCol w="4035826"/>
                <a:gridCol w="4036668"/>
              </a:tblGrid>
              <a:tr h="413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существующих условий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Перспективы  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развития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Территория детского сада с цветниками, огородом, детскими участками с малыми формами.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Создать на участках детского сада необычные фигуры из деревьев и бросового материала, при рассматривании которых у детей будет развиваться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фантазия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обсуждении связная речь.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Оформить  на территории композицию «Сельский двор» и «Весёлый зоопарк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гостях у сказки»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2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Проводимая работа с детьми позволяет добиться хороших результатов в коррекции имеющихся нарушений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Улучшить результаты в коррекции имеющихся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нарушений познавательной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моторной сферы.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786050" y="0"/>
            <a:ext cx="44456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 ОТ ВНЕДРЕНИЯ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85728"/>
            <a:ext cx="91913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подготовительный апрель, май 2015г.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создание условий для реализации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1)изучение методической литературы материалов различных сайтов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созданию развивающей среды в детских садах;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принятие идеологии проекта педагогическим коллективом дошкольного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учреждения.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ознакомление с проектом родителей;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основной июнь, июль, август 2015г.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создание нетрадиционного оборудования на территории детского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сада и использование его для коррекции имеющихся  нарушений у детей: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композиций из веток, гипса, бросового материала,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«Сельский двор», «Весёлый зоопарк»,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 гостях у сказки»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оформление на деревьях композиций из бросового материала,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 «Леший», «Лягушка царевна» и др.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аналитический сентябрь, октябрь, ноябрь 2015г.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Обобщение и анализ результатов эффективности работы в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данном направлении, распространение опыта работы по данному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-92871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288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785795"/>
          <a:ext cx="8001055" cy="2914655"/>
        </p:xfrm>
        <a:graphic>
          <a:graphicData uri="http://schemas.openxmlformats.org/drawingml/2006/table">
            <a:tbl>
              <a:tblPr/>
              <a:tblGrid>
                <a:gridCol w="6410206"/>
                <a:gridCol w="1590849"/>
              </a:tblGrid>
              <a:tr h="857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Приобретение гипса.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Приобретение мела.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Приобретение кисточек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Приобретение краски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1000 рублей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 рублей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300 рублей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1500 рублей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2820 рублей.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7519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ФИНАНСОВЫЕ ЗАТРАТЫ НА РЕАЛИЗАЦИЮ ПРОЕКТА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3500430" cy="241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86050" y="214290"/>
            <a:ext cx="2657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Клумбы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071547"/>
            <a:ext cx="414340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916736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643314"/>
            <a:ext cx="3571900" cy="2947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509565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071942"/>
            <a:ext cx="4143404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{TITLE}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0"/>
            <a:ext cx="4929222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nsportal.ru/sites/default/files/2012/03/19/rs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16026"/>
            <a:ext cx="4143404" cy="2441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ages 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42852"/>
            <a:ext cx="364333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74_dsc024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3857628"/>
            <a:ext cx="3643338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368</Words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2015-05-02T07:50:57Z</dcterms:modified>
</cp:coreProperties>
</file>