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5" r:id="rId3"/>
    <p:sldId id="259" r:id="rId4"/>
    <p:sldId id="268" r:id="rId5"/>
    <p:sldId id="269" r:id="rId6"/>
    <p:sldId id="261" r:id="rId7"/>
    <p:sldId id="262" r:id="rId8"/>
    <p:sldId id="263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9D28D2-AE21-4043-9336-FA7A9445D5A4}" type="datetimeFigureOut">
              <a:rPr lang="ru-RU" smtClean="0"/>
              <a:t>02.05.2015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78655E-5755-4858-A223-AEFD6D654E7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4986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 интересных встреч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(встреча с пожарными)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«Солнышко»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Укротители огня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r="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3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910137" cy="328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вдруг пожар начался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Покидай скорее дом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Позвони по телефону 01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выйди вон!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rgbClr val="FF0000"/>
                </a:solidFill>
              </a:rPr>
              <a:t>Будь осторожен!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 b="18048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64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Я- огонь! Я – друг ребят.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Но когда со мной шалят,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Становлюсь тогда врагом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сжигаю все кругом!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FF0000"/>
                </a:solidFill>
              </a:rPr>
              <a:t>Не шутите с огнём!</a:t>
            </a:r>
          </a:p>
        </p:txBody>
      </p:sp>
    </p:spTree>
    <p:extLst>
      <p:ext uri="{BB962C8B-B14F-4D97-AF65-F5344CB8AC3E}">
        <p14:creationId xmlns:p14="http://schemas.microsoft.com/office/powerpoint/2010/main" val="2343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908719"/>
            <a:ext cx="3694114" cy="34595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Придет на помощь при пожаре,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все люди уважают!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Потушит он огонь коварный,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профессия 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077073"/>
            <a:ext cx="638353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chemeClr val="accent6"/>
                </a:solidFill>
                <a:effectLst/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3200" i="1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00453"/>
            <a:ext cx="3528392" cy="376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r="16978"/>
          <a:stretch>
            <a:fillRect/>
          </a:stretch>
        </p:blipFill>
        <p:spPr>
          <a:xfrm>
            <a:off x="5148064" y="1124744"/>
            <a:ext cx="3789219" cy="288032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980728"/>
            <a:ext cx="3694114" cy="23762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простой костюм на мне 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221089"/>
            <a:ext cx="6383538" cy="13863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FF0000"/>
                </a:solidFill>
              </a:rPr>
              <a:t>ТЕПЛОЗАЩИТНЫЙ!</a:t>
            </a:r>
            <a:br>
              <a:rPr lang="ru-RU" sz="4000" i="1" dirty="0">
                <a:solidFill>
                  <a:srgbClr val="FF0000"/>
                </a:solidFill>
              </a:rPr>
            </a:br>
            <a:endParaRPr lang="ru-RU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822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1010486"/>
            <a:ext cx="4104456" cy="35706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Спешит машина красная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выключая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фар,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службу на опасную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Спешит тушить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пожар!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869160"/>
            <a:ext cx="6383538" cy="1152127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Пожарная  машина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3949"/>
          <a:stretch>
            <a:fillRect/>
          </a:stretch>
        </p:blipFill>
        <p:spPr>
          <a:xfrm>
            <a:off x="4211960" y="1124744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354618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Если ты один в квартире        </a:t>
            </a:r>
            <a:b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Осторожен будь с огнем,            </a:t>
            </a:r>
            <a:b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Спички лучше ты не трогай,      </a:t>
            </a:r>
            <a:b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Не сгорит тогда твой дом.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>
                <a:solidFill>
                  <a:srgbClr val="FF0000"/>
                </a:solidFill>
              </a:rPr>
              <a:t>Не берите в руки спички!</a:t>
            </a:r>
          </a:p>
        </p:txBody>
      </p:sp>
    </p:spTree>
    <p:extLst>
      <p:ext uri="{BB962C8B-B14F-4D97-AF65-F5344CB8AC3E}">
        <p14:creationId xmlns:p14="http://schemas.microsoft.com/office/powerpoint/2010/main" val="17534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3949"/>
          <a:stretch>
            <a:fillRect/>
          </a:stretch>
        </p:blipFill>
        <p:spPr>
          <a:xfrm>
            <a:off x="4499992" y="119675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620688"/>
            <a:ext cx="3694114" cy="36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всегда бывает  друг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Электрический утюг.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гладит он детишкам     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рубашки и штанишки,          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запомните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играть вам с ним нельзя!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dirty="0">
                <a:solidFill>
                  <a:srgbClr val="C00000"/>
                </a:solidFill>
              </a:rPr>
              <a:t>Выключайте электроприборы</a:t>
            </a:r>
          </a:p>
        </p:txBody>
      </p:sp>
    </p:spTree>
    <p:extLst>
      <p:ext uri="{BB962C8B-B14F-4D97-AF65-F5344CB8AC3E}">
        <p14:creationId xmlns:p14="http://schemas.microsoft.com/office/powerpoint/2010/main" val="2416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3949"/>
          <a:stretch>
            <a:fillRect/>
          </a:stretch>
        </p:blipFill>
        <p:spPr>
          <a:xfrm>
            <a:off x="4427984" y="119675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620688"/>
            <a:ext cx="3694114" cy="33843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Очень братцы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непроста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Газо-электроплита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Будь ты с нею осторожен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 нее пожар возможен.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70088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solidFill>
                  <a:srgbClr val="FF0000"/>
                </a:solidFill>
              </a:rPr>
              <a:t>Не играй с </a:t>
            </a:r>
            <a:r>
              <a:rPr lang="ru-RU" sz="3200" i="1" dirty="0" err="1">
                <a:solidFill>
                  <a:srgbClr val="FF0000"/>
                </a:solidFill>
              </a:rPr>
              <a:t>электроплиткою</a:t>
            </a:r>
            <a:r>
              <a:rPr lang="ru-RU" sz="3200" i="1" dirty="0">
                <a:solidFill>
                  <a:srgbClr val="FF0000"/>
                </a:solidFill>
              </a:rPr>
              <a:t>.</a:t>
            </a:r>
            <a:br>
              <a:rPr lang="ru-RU" sz="3200" i="1" dirty="0">
                <a:solidFill>
                  <a:srgbClr val="FF0000"/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 Спрыгнет с плитки пламя прыткое!</a:t>
            </a:r>
          </a:p>
        </p:txBody>
      </p:sp>
    </p:spTree>
    <p:extLst>
      <p:ext uri="{BB962C8B-B14F-4D97-AF65-F5344CB8AC3E}">
        <p14:creationId xmlns:p14="http://schemas.microsoft.com/office/powerpoint/2010/main" val="27140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1871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35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Ребята, помните о том,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Что нельзя шутить с огнём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Кто с огнём неосторожен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того пожар возможен.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800" i="1" dirty="0" smtClean="0">
                <a:solidFill>
                  <a:srgbClr val="FF0000"/>
                </a:solidFill>
              </a:rPr>
              <a:t>Очень. очень важно знать</a:t>
            </a:r>
            <a:endParaRPr lang="ru-RU" sz="3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193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Укротители огня</vt:lpstr>
      <vt:lpstr>Не шутите с огнём!</vt:lpstr>
      <vt:lpstr>пожарный</vt:lpstr>
      <vt:lpstr>ТЕПЛОЗАЩИТНЫЙ! </vt:lpstr>
      <vt:lpstr>Пожарная  машина</vt:lpstr>
      <vt:lpstr>Не берите в руки спички!</vt:lpstr>
      <vt:lpstr>Выключайте электроприборы</vt:lpstr>
      <vt:lpstr>Не играй с электроплиткою.  Спрыгнет с плитки пламя прыткое!</vt:lpstr>
      <vt:lpstr>Очень. очень важно знать</vt:lpstr>
      <vt:lpstr>Будь осторожен!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Укротители огня</dc:title>
  <dc:creator>12</dc:creator>
  <cp:lastModifiedBy>света</cp:lastModifiedBy>
  <cp:revision>19</cp:revision>
  <dcterms:created xsi:type="dcterms:W3CDTF">2013-01-30T11:07:56Z</dcterms:created>
  <dcterms:modified xsi:type="dcterms:W3CDTF">2015-05-02T15:12:56Z</dcterms:modified>
</cp:coreProperties>
</file>