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98" r:id="rId4"/>
    <p:sldId id="259" r:id="rId5"/>
    <p:sldId id="300" r:id="rId6"/>
    <p:sldId id="301" r:id="rId7"/>
    <p:sldId id="302" r:id="rId8"/>
    <p:sldId id="276" r:id="rId9"/>
    <p:sldId id="275" r:id="rId10"/>
    <p:sldId id="312" r:id="rId11"/>
    <p:sldId id="313" r:id="rId12"/>
    <p:sldId id="311" r:id="rId13"/>
    <p:sldId id="306" r:id="rId14"/>
    <p:sldId id="307" r:id="rId15"/>
    <p:sldId id="308" r:id="rId16"/>
    <p:sldId id="30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AB78E-9A86-4A0E-AC6D-0E914D272942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D6CF8-DB1F-42CB-A020-4970EEFF6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D6CF8-DB1F-42CB-A020-4970EEFF61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4125-F11B-4829-8824-21188546076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150-D8F8-4175-9214-6988DD271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4125-F11B-4829-8824-21188546076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150-D8F8-4175-9214-6988DD271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4125-F11B-4829-8824-21188546076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150-D8F8-4175-9214-6988DD271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4125-F11B-4829-8824-21188546076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150-D8F8-4175-9214-6988DD271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4125-F11B-4829-8824-21188546076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150-D8F8-4175-9214-6988DD271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4125-F11B-4829-8824-21188546076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150-D8F8-4175-9214-6988DD271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4125-F11B-4829-8824-21188546076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150-D8F8-4175-9214-6988DD271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4125-F11B-4829-8824-21188546076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150-D8F8-4175-9214-6988DD271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4125-F11B-4829-8824-21188546076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150-D8F8-4175-9214-6988DD271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4125-F11B-4829-8824-21188546076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150-D8F8-4175-9214-6988DD271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4125-F11B-4829-8824-21188546076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4150-D8F8-4175-9214-6988DD271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A4125-F11B-4829-8824-21188546076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74150-D8F8-4175-9214-6988DD271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DJ-Slon-feat-Katya-Cyplenok-Pi-Radio-Edit(muzofon.com)%20(1)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428604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Путешествие на птичий двор</a:t>
            </a:r>
            <a:endParaRPr lang="ru-RU" sz="7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6" y="5572140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МАДОУ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/с№26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ПиО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Поезжаева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В.В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Домашняя пт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643446"/>
            <a:ext cx="2143140" cy="1743088"/>
          </a:xfrm>
          <a:prstGeom prst="rect">
            <a:avLst/>
          </a:prstGeom>
          <a:noFill/>
        </p:spPr>
      </p:pic>
      <p:pic>
        <p:nvPicPr>
          <p:cNvPr id="1034" name="Picture 10" descr="Домашняя пт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14290"/>
            <a:ext cx="2614625" cy="4507974"/>
          </a:xfrm>
          <a:prstGeom prst="rect">
            <a:avLst/>
          </a:prstGeom>
          <a:noFill/>
        </p:spPr>
      </p:pic>
      <p:pic>
        <p:nvPicPr>
          <p:cNvPr id="1036" name="Picture 12" descr="Домашняя птиц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714752"/>
            <a:ext cx="3571900" cy="2928958"/>
          </a:xfrm>
          <a:prstGeom prst="rect">
            <a:avLst/>
          </a:prstGeom>
          <a:noFill/>
        </p:spPr>
      </p:pic>
      <p:pic>
        <p:nvPicPr>
          <p:cNvPr id="1038" name="Picture 14" descr="Домашняя птиц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85992"/>
            <a:ext cx="1877391" cy="2583565"/>
          </a:xfrm>
          <a:prstGeom prst="rect">
            <a:avLst/>
          </a:prstGeom>
          <a:noFill/>
        </p:spPr>
      </p:pic>
      <p:pic>
        <p:nvPicPr>
          <p:cNvPr id="9" name="Picture 8" descr="Домашняя птица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72066" y="714356"/>
            <a:ext cx="1143008" cy="929647"/>
          </a:xfrm>
          <a:prstGeom prst="rect">
            <a:avLst/>
          </a:prstGeom>
          <a:noFill/>
        </p:spPr>
      </p:pic>
      <p:pic>
        <p:nvPicPr>
          <p:cNvPr id="11" name="Рисунок 10" descr="Домашняя птица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28794" y="357166"/>
            <a:ext cx="1643074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929090" cy="273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l="8775" r="21021"/>
          <a:stretch>
            <a:fillRect/>
          </a:stretch>
        </p:blipFill>
        <p:spPr bwMode="auto">
          <a:xfrm>
            <a:off x="5245088" y="357166"/>
            <a:ext cx="36131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 l="15834" r="19249"/>
          <a:stretch>
            <a:fillRect/>
          </a:stretch>
        </p:blipFill>
        <p:spPr bwMode="auto">
          <a:xfrm>
            <a:off x="1571604" y="3286124"/>
            <a:ext cx="3357586" cy="327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1697_FNCOq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95586"/>
            <a:ext cx="4241806" cy="292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im2-tub-ru.yandex.net/i?id=b664a463dd711d51123ac19e6cf8eb7f-2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559073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traus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0671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strau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14290"/>
            <a:ext cx="29892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straus017-wo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57595"/>
            <a:ext cx="3597277" cy="287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Ответы@Mail.Ru: Какова Душа &quot;Расцветающего&quot; Павлина? ( восто…"/>
          <p:cNvPicPr>
            <a:picLocks noChangeAspect="1" noChangeArrowheads="1"/>
          </p:cNvPicPr>
          <p:nvPr/>
        </p:nvPicPr>
        <p:blipFill>
          <a:blip r:embed="rId2" cstate="print"/>
          <a:srcRect l="9150" r="15822"/>
          <a:stretch>
            <a:fillRect/>
          </a:stretch>
        </p:blipFill>
        <p:spPr bwMode="auto">
          <a:xfrm>
            <a:off x="357158" y="785794"/>
            <a:ext cx="2928958" cy="5286412"/>
          </a:xfrm>
          <a:prstGeom prst="rect">
            <a:avLst/>
          </a:prstGeom>
          <a:noFill/>
        </p:spPr>
      </p:pic>
      <p:pic>
        <p:nvPicPr>
          <p:cNvPr id="37892" name="Picture 4" descr="Павлины - Живность"/>
          <p:cNvPicPr>
            <a:picLocks noChangeAspect="1" noChangeArrowheads="1"/>
          </p:cNvPicPr>
          <p:nvPr/>
        </p:nvPicPr>
        <p:blipFill>
          <a:blip r:embed="rId3" cstate="print"/>
          <a:srcRect l="3750" t="3769" r="3749" b="5778"/>
          <a:stretch>
            <a:fillRect/>
          </a:stretch>
        </p:blipFill>
        <p:spPr bwMode="auto">
          <a:xfrm>
            <a:off x="3973706" y="3500438"/>
            <a:ext cx="4956011" cy="3214710"/>
          </a:xfrm>
          <a:prstGeom prst="rect">
            <a:avLst/>
          </a:prstGeom>
          <a:noFill/>
        </p:spPr>
      </p:pic>
      <p:pic>
        <p:nvPicPr>
          <p:cNvPr id="37894" name="Picture 6" descr="Обои на kards.qip.ru - Животные - Птицы - Павлин - Закачка"/>
          <p:cNvPicPr>
            <a:picLocks noChangeAspect="1" noChangeArrowheads="1"/>
          </p:cNvPicPr>
          <p:nvPr/>
        </p:nvPicPr>
        <p:blipFill>
          <a:blip r:embed="rId4" cstate="print"/>
          <a:srcRect l="10385" t="16906" b="12397"/>
          <a:stretch>
            <a:fillRect/>
          </a:stretch>
        </p:blipFill>
        <p:spPr bwMode="auto">
          <a:xfrm>
            <a:off x="3929058" y="285728"/>
            <a:ext cx="4945231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Всё о пароде фазане охотничьем. Начинающему фазаново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928934"/>
            <a:ext cx="5024473" cy="3768354"/>
          </a:xfrm>
          <a:prstGeom prst="rect">
            <a:avLst/>
          </a:prstGeom>
          <a:noFill/>
        </p:spPr>
      </p:pic>
      <p:pic>
        <p:nvPicPr>
          <p:cNvPr id="4" name="Picture 3" descr="C:\Users\1\Desktop\павлины и цисарки\2-tsesarki-zagorskie-belogrudy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4786346" cy="4235705"/>
          </a:xfrm>
          <a:prstGeom prst="rect">
            <a:avLst/>
          </a:prstGeom>
          <a:noFill/>
        </p:spPr>
      </p:pic>
      <p:pic>
        <p:nvPicPr>
          <p:cNvPr id="5" name="DJ-Slon-feat-Katya-Cyplenok-Pi-Radio-Edit(muzofon.co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0_16c0b_51f7e99f_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3578225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071678"/>
            <a:ext cx="54292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все.png"/>
          <p:cNvPicPr>
            <a:picLocks noChangeAspect="1" noChangeArrowheads="1"/>
          </p:cNvPicPr>
          <p:nvPr/>
        </p:nvPicPr>
        <p:blipFill>
          <a:blip r:embed="rId2" cstate="print"/>
          <a:srcRect l="2327" t="6610"/>
          <a:stretch>
            <a:fillRect/>
          </a:stretch>
        </p:blipFill>
        <p:spPr bwMode="auto">
          <a:xfrm>
            <a:off x="214282" y="428604"/>
            <a:ext cx="8740589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ндюк-буржуй"/>
          <p:cNvPicPr/>
          <p:nvPr/>
        </p:nvPicPr>
        <p:blipFill>
          <a:blip r:embed="rId3" cstate="print"/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4282" y="1357298"/>
            <a:ext cx="8643998" cy="4143404"/>
            <a:chOff x="113" y="845"/>
            <a:chExt cx="5534" cy="2115"/>
          </a:xfrm>
        </p:grpSpPr>
        <p:pic>
          <p:nvPicPr>
            <p:cNvPr id="3" name="Picture 4" descr="петух"/>
            <p:cNvPicPr>
              <a:picLocks noChangeAspect="1" noChangeArrowheads="1"/>
            </p:cNvPicPr>
            <p:nvPr/>
          </p:nvPicPr>
          <p:blipFill>
            <a:blip r:embed="rId2" cstate="print"/>
            <a:srcRect b="8288"/>
            <a:stretch>
              <a:fillRect/>
            </a:stretch>
          </p:blipFill>
          <p:spPr bwMode="auto">
            <a:xfrm>
              <a:off x="3267" y="845"/>
              <a:ext cx="2380" cy="2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5" descr="курица"/>
            <p:cNvPicPr>
              <a:picLocks noChangeAspect="1" noChangeArrowheads="1"/>
            </p:cNvPicPr>
            <p:nvPr/>
          </p:nvPicPr>
          <p:blipFill>
            <a:blip r:embed="rId3" cstate="print"/>
            <a:srcRect b="7114"/>
            <a:stretch>
              <a:fillRect/>
            </a:stretch>
          </p:blipFill>
          <p:spPr bwMode="auto">
            <a:xfrm>
              <a:off x="113" y="845"/>
              <a:ext cx="3244" cy="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канирование0013"/>
          <p:cNvPicPr>
            <a:picLocks noChangeAspect="1" noChangeArrowheads="1"/>
          </p:cNvPicPr>
          <p:nvPr/>
        </p:nvPicPr>
        <p:blipFill>
          <a:blip r:embed="rId2" cstate="print"/>
          <a:srcRect b="6107"/>
          <a:stretch>
            <a:fillRect/>
          </a:stretch>
        </p:blipFill>
        <p:spPr bwMode="auto">
          <a:xfrm>
            <a:off x="250825" y="333375"/>
            <a:ext cx="8642350" cy="588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Индюшонок"/>
          <p:cNvPicPr>
            <a:picLocks noChangeAspect="1" noChangeArrowheads="1"/>
          </p:cNvPicPr>
          <p:nvPr/>
        </p:nvPicPr>
        <p:blipFill>
          <a:blip r:embed="rId3" cstate="print"/>
          <a:srcRect l="18096" t="6055" r="13137" b="18453"/>
          <a:stretch>
            <a:fillRect/>
          </a:stretch>
        </p:blipFill>
        <p:spPr bwMode="auto">
          <a:xfrm>
            <a:off x="5143504" y="4786132"/>
            <a:ext cx="1714512" cy="170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тки"/>
          <p:cNvPicPr/>
          <p:nvPr/>
        </p:nvPicPr>
        <p:blipFill>
          <a:blip r:embed="rId2" cstate="print"/>
          <a:srcRect l="2057" t="1524" r="2057" b="5845"/>
          <a:stretch>
            <a:fillRect/>
          </a:stretch>
        </p:blipFill>
        <p:spPr bwMode="auto">
          <a:xfrm>
            <a:off x="642910" y="428604"/>
            <a:ext cx="792961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утенок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620"/>
          <a:stretch>
            <a:fillRect/>
          </a:stretch>
        </p:blipFill>
        <p:spPr bwMode="auto">
          <a:xfrm>
            <a:off x="3857620" y="4786322"/>
            <a:ext cx="18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гусь_гусыня"/>
          <p:cNvPicPr>
            <a:picLocks noChangeAspect="1" noChangeArrowheads="1"/>
          </p:cNvPicPr>
          <p:nvPr/>
        </p:nvPicPr>
        <p:blipFill>
          <a:blip r:embed="rId2" cstate="print"/>
          <a:srcRect b="11701"/>
          <a:stretch>
            <a:fillRect/>
          </a:stretch>
        </p:blipFill>
        <p:spPr bwMode="auto">
          <a:xfrm>
            <a:off x="539750" y="3372322"/>
            <a:ext cx="3746498" cy="291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гусенок"/>
          <p:cNvPicPr>
            <a:picLocks noChangeAspect="1" noChangeArrowheads="1"/>
          </p:cNvPicPr>
          <p:nvPr/>
        </p:nvPicPr>
        <p:blipFill>
          <a:blip r:embed="rId3" cstate="print"/>
          <a:srcRect b="18482"/>
          <a:stretch>
            <a:fillRect/>
          </a:stretch>
        </p:blipFill>
        <p:spPr bwMode="auto">
          <a:xfrm>
            <a:off x="6357950" y="4071942"/>
            <a:ext cx="1871663" cy="199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Индюшонок"/>
          <p:cNvPicPr>
            <a:picLocks noChangeAspect="1" noChangeArrowheads="1"/>
          </p:cNvPicPr>
          <p:nvPr/>
        </p:nvPicPr>
        <p:blipFill>
          <a:blip r:embed="rId4" cstate="print"/>
          <a:srcRect b="15563"/>
          <a:stretch>
            <a:fillRect/>
          </a:stretch>
        </p:blipFill>
        <p:spPr bwMode="auto">
          <a:xfrm>
            <a:off x="6357950" y="4071942"/>
            <a:ext cx="2160588" cy="20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петух и курица"/>
          <p:cNvPicPr>
            <a:picLocks noChangeAspect="1" noChangeArrowheads="1"/>
          </p:cNvPicPr>
          <p:nvPr/>
        </p:nvPicPr>
        <p:blipFill>
          <a:blip r:embed="rId5" cstate="print"/>
          <a:srcRect b="11873"/>
          <a:stretch>
            <a:fillRect/>
          </a:stretch>
        </p:blipFill>
        <p:spPr bwMode="auto">
          <a:xfrm>
            <a:off x="142844" y="357166"/>
            <a:ext cx="438945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цыпленок"/>
          <p:cNvPicPr>
            <a:picLocks noChangeAspect="1" noChangeArrowheads="1"/>
          </p:cNvPicPr>
          <p:nvPr/>
        </p:nvPicPr>
        <p:blipFill>
          <a:blip r:embed="rId6" cstate="print"/>
          <a:srcRect b="20544"/>
          <a:stretch>
            <a:fillRect/>
          </a:stretch>
        </p:blipFill>
        <p:spPr bwMode="auto">
          <a:xfrm>
            <a:off x="5867400" y="1196975"/>
            <a:ext cx="2174875" cy="194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утенок"/>
          <p:cNvPicPr>
            <a:picLocks noChangeAspect="1" noChangeArrowheads="1"/>
          </p:cNvPicPr>
          <p:nvPr/>
        </p:nvPicPr>
        <p:blipFill>
          <a:blip r:embed="rId7" cstate="print"/>
          <a:srcRect b="20390"/>
          <a:stretch>
            <a:fillRect/>
          </a:stretch>
        </p:blipFill>
        <p:spPr bwMode="auto">
          <a:xfrm>
            <a:off x="6143636" y="1214422"/>
            <a:ext cx="2087563" cy="194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4714876" y="2000240"/>
            <a:ext cx="1439863" cy="358775"/>
          </a:xfrm>
          <a:prstGeom prst="rightArrow">
            <a:avLst>
              <a:gd name="adj1" fmla="val 50000"/>
              <a:gd name="adj2" fmla="val 10033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4786314" y="5143512"/>
            <a:ext cx="1439863" cy="360363"/>
          </a:xfrm>
          <a:prstGeom prst="rightArrow">
            <a:avLst>
              <a:gd name="adj1" fmla="val 50000"/>
              <a:gd name="adj2" fmla="val 99890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селезень и утка"/>
          <p:cNvPicPr>
            <a:picLocks noChangeAspect="1" noChangeArrowheads="1"/>
          </p:cNvPicPr>
          <p:nvPr/>
        </p:nvPicPr>
        <p:blipFill>
          <a:blip r:embed="rId2" cstate="print"/>
          <a:srcRect b="13135"/>
          <a:stretch>
            <a:fillRect/>
          </a:stretch>
        </p:blipFill>
        <p:spPr bwMode="auto">
          <a:xfrm>
            <a:off x="428595" y="285728"/>
            <a:ext cx="392963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гусенок"/>
          <p:cNvPicPr>
            <a:picLocks noChangeAspect="1" noChangeArrowheads="1"/>
          </p:cNvPicPr>
          <p:nvPr/>
        </p:nvPicPr>
        <p:blipFill>
          <a:blip r:embed="rId3" cstate="print"/>
          <a:srcRect b="16656"/>
          <a:stretch>
            <a:fillRect/>
          </a:stretch>
        </p:blipFill>
        <p:spPr bwMode="auto">
          <a:xfrm>
            <a:off x="6215074" y="500042"/>
            <a:ext cx="23050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индюк и индюшка"/>
          <p:cNvPicPr>
            <a:picLocks noChangeAspect="1" noChangeArrowheads="1"/>
          </p:cNvPicPr>
          <p:nvPr/>
        </p:nvPicPr>
        <p:blipFill>
          <a:blip r:embed="rId4" cstate="print"/>
          <a:srcRect b="13152"/>
          <a:stretch>
            <a:fillRect/>
          </a:stretch>
        </p:blipFill>
        <p:spPr bwMode="auto">
          <a:xfrm>
            <a:off x="539750" y="3528140"/>
            <a:ext cx="3817936" cy="268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цыпленок"/>
          <p:cNvPicPr>
            <a:picLocks noChangeAspect="1" noChangeArrowheads="1"/>
          </p:cNvPicPr>
          <p:nvPr/>
        </p:nvPicPr>
        <p:blipFill>
          <a:blip r:embed="rId5" cstate="print"/>
          <a:srcRect b="17513"/>
          <a:stretch>
            <a:fillRect/>
          </a:stretch>
        </p:blipFill>
        <p:spPr bwMode="auto">
          <a:xfrm>
            <a:off x="6429388" y="3786190"/>
            <a:ext cx="2232025" cy="213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4500562" y="1571612"/>
            <a:ext cx="1727200" cy="287337"/>
          </a:xfrm>
          <a:prstGeom prst="rightArrow">
            <a:avLst>
              <a:gd name="adj1" fmla="val 50000"/>
              <a:gd name="adj2" fmla="val 150277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4429124" y="4857760"/>
            <a:ext cx="1727200" cy="288925"/>
          </a:xfrm>
          <a:prstGeom prst="rightArrow">
            <a:avLst>
              <a:gd name="adj1" fmla="val 50000"/>
              <a:gd name="adj2" fmla="val 149451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82" name="Picture 10" descr="Индюшонок"/>
          <p:cNvPicPr>
            <a:picLocks noChangeAspect="1" noChangeArrowheads="1"/>
          </p:cNvPicPr>
          <p:nvPr/>
        </p:nvPicPr>
        <p:blipFill>
          <a:blip r:embed="rId6" cstate="print"/>
          <a:srcRect b="18453"/>
          <a:stretch>
            <a:fillRect/>
          </a:stretch>
        </p:blipFill>
        <p:spPr bwMode="auto">
          <a:xfrm>
            <a:off x="6357950" y="3714752"/>
            <a:ext cx="2266950" cy="220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утенок"/>
          <p:cNvPicPr>
            <a:picLocks noChangeAspect="1" noChangeArrowheads="1"/>
          </p:cNvPicPr>
          <p:nvPr/>
        </p:nvPicPr>
        <p:blipFill>
          <a:blip r:embed="rId7" cstate="print"/>
          <a:srcRect b="16656"/>
          <a:stretch>
            <a:fillRect/>
          </a:stretch>
        </p:blipFill>
        <p:spPr bwMode="auto">
          <a:xfrm>
            <a:off x="6357950" y="642918"/>
            <a:ext cx="20447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308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15</Words>
  <Application>Microsoft Office PowerPoint</Application>
  <PresentationFormat>Экран (4:3)</PresentationFormat>
  <Paragraphs>4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4Free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Elli Project</dc:creator>
  <cp:lastModifiedBy>User</cp:lastModifiedBy>
  <cp:revision>59</cp:revision>
  <dcterms:created xsi:type="dcterms:W3CDTF">2002-12-31T22:20:38Z</dcterms:created>
  <dcterms:modified xsi:type="dcterms:W3CDTF">2015-05-02T20:09:30Z</dcterms:modified>
</cp:coreProperties>
</file>