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C1760A-965A-4F4B-B6A0-37F3DCEF3477}" type="datetimeFigureOut">
              <a:rPr lang="ru-RU"/>
              <a:pPr>
                <a:defRPr/>
              </a:pPr>
              <a:t>23.03.2013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6657B4E-584B-4DD8-AEC0-428AF6B67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38404-25D6-4CFC-8D4C-1D60A6F1FD2D}" type="datetimeFigureOut">
              <a:rPr lang="ru-RU"/>
              <a:pPr>
                <a:defRPr/>
              </a:pPr>
              <a:t>23.03.2013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50C7C-4C21-4D60-A6A5-C5841B304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C660D-CD06-4EBC-80B4-2D41E5D88515}" type="datetimeFigureOut">
              <a:rPr lang="ru-RU"/>
              <a:pPr>
                <a:defRPr/>
              </a:pPr>
              <a:t>23.03.2013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D4A0F-DE9F-4AB1-95F4-50B0B6242D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13C33-CBDD-4EFD-A1AF-C9B0CA7A32C3}" type="datetimeFigureOut">
              <a:rPr lang="ru-RU"/>
              <a:pPr>
                <a:defRPr/>
              </a:pPr>
              <a:t>23.03.2013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9CDAA-E871-4881-99C8-D6FE69EC1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521CBA-8C34-41CD-88C8-EA5782C38808}" type="datetimeFigureOut">
              <a:rPr lang="ru-RU"/>
              <a:pPr>
                <a:defRPr/>
              </a:pPr>
              <a:t>23.03.2013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450CE2-D39A-4018-9ADD-0C4B622F4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3B76B-28AB-4D9A-8B2F-B051C62E2576}" type="datetimeFigureOut">
              <a:rPr lang="ru-RU"/>
              <a:pPr>
                <a:defRPr/>
              </a:pPr>
              <a:t>23.03.2013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1CFB3-B252-4674-B5E4-63AD5652D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8A18BE-1EEB-46D8-A588-A91CDB4BB090}" type="datetimeFigureOut">
              <a:rPr lang="ru-RU"/>
              <a:pPr>
                <a:defRPr/>
              </a:pPr>
              <a:t>23.03.2013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7DDE79-DE7A-4C0C-98ED-E12ABA840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22AF7-3C8F-414C-85A6-5E23C0E83DC9}" type="datetimeFigureOut">
              <a:rPr lang="ru-RU"/>
              <a:pPr>
                <a:defRPr/>
              </a:pPr>
              <a:t>23.03.2013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23249-922C-4B7D-A974-5C834C7AF1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87924-CE78-4261-AFB1-D52731072639}" type="datetimeFigureOut">
              <a:rPr lang="ru-RU"/>
              <a:pPr>
                <a:defRPr/>
              </a:pPr>
              <a:t>23.03.2013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2B058-C38C-4497-A2F0-8A98F49F49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059361-33CD-4BCF-B55E-783E1BD6CFC9}" type="datetimeFigureOut">
              <a:rPr lang="ru-RU"/>
              <a:pPr>
                <a:defRPr/>
              </a:pPr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D08FBD-37FA-4304-96F3-480625C44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94D1E30-C501-4774-802D-E4BB2DA53C83}" type="datetimeFigureOut">
              <a:rPr lang="ru-RU"/>
              <a:pPr>
                <a:defRPr/>
              </a:pPr>
              <a:t>23.03.2013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475351-8BD9-4D4C-9878-A660B5207D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FF443A5-D3AA-4768-8044-D34A60F42027}" type="datetimeFigureOut">
              <a:rPr lang="ru-RU"/>
              <a:pPr>
                <a:defRPr/>
              </a:pPr>
              <a:t>23.03.2013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42D751B-6CB9-4A4E-A0C6-3B8AB0F2B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5" r:id="rId2"/>
    <p:sldLayoutId id="2147483877" r:id="rId3"/>
    <p:sldLayoutId id="2147483874" r:id="rId4"/>
    <p:sldLayoutId id="2147483878" r:id="rId5"/>
    <p:sldLayoutId id="2147483873" r:id="rId6"/>
    <p:sldLayoutId id="2147483872" r:id="rId7"/>
    <p:sldLayoutId id="2147483879" r:id="rId8"/>
    <p:sldLayoutId id="2147483880" r:id="rId9"/>
    <p:sldLayoutId id="2147483871" r:id="rId10"/>
    <p:sldLayoutId id="21474838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82976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СИСТЕМА ЗАДАНИЙ ПО ГЕОГРАФИИ, НАПРАВЛЕННЫХ НА ФОРМИРОВАНИЕ УУД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813" y="4143375"/>
            <a:ext cx="7772400" cy="1200150"/>
          </a:xfrm>
        </p:spPr>
        <p:txBody>
          <a:bodyPr/>
          <a:lstStyle/>
          <a:p>
            <a:pPr marR="0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Учитель географии МОАУ «Гимназия №7» </a:t>
            </a:r>
          </a:p>
          <a:p>
            <a:pPr marR="0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А. Н. Божко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500063" y="2143125"/>
            <a:ext cx="8229600" cy="45259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- Самостоятельное составление характеристики географического положения материка по плану, с использованием карт атласа.</a:t>
            </a:r>
          </a:p>
          <a:p>
            <a:pPr>
              <a:buFontTx/>
              <a:buChar char="-"/>
            </a:pP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- Коллективная проверка выполнения задания.</a:t>
            </a:r>
          </a:p>
          <a:p>
            <a:pPr>
              <a:buFont typeface="Wingdings 3" pitchFamily="18" charset="2"/>
              <a:buNone/>
            </a:pP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«Географическое положение Южной Америки.     История открытия и исследований».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179388" y="1916113"/>
            <a:ext cx="8785225" cy="45259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Проблемные вопросы:</a:t>
            </a:r>
          </a:p>
          <a:p>
            <a:pPr>
              <a:buFont typeface="Wingdings 3" pitchFamily="18" charset="2"/>
              <a:buNone/>
            </a:pP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- Почему в западной части материка преобладает горный рельеф, а в восточной – равнинный?</a:t>
            </a:r>
          </a:p>
          <a:p>
            <a:pPr>
              <a:buFontTx/>
              <a:buChar char="-"/>
            </a:pP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- Какие виды полезных ископаемых и почему расположены</a:t>
            </a:r>
          </a:p>
          <a:p>
            <a:pPr>
              <a:buFont typeface="Wingdings 3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 в западной и восточной частях материка?</a:t>
            </a:r>
          </a:p>
          <a:p>
            <a:pPr>
              <a:buFontTx/>
              <a:buChar char="-"/>
            </a:pP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«Геологическое строение и рельеф Южной Америки».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1"/>
          <p:cNvSpPr>
            <a:spLocks noGrp="1"/>
          </p:cNvSpPr>
          <p:nvPr>
            <p:ph idx="1"/>
          </p:nvPr>
        </p:nvSpPr>
        <p:spPr>
          <a:xfrm>
            <a:off x="179388" y="1857375"/>
            <a:ext cx="8785225" cy="45259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- Постановка вопроса: Какие климатообразующие факторы могут влиять на формирование климата материка?</a:t>
            </a:r>
          </a:p>
          <a:p>
            <a:pPr>
              <a:buFontTx/>
              <a:buChar char="-"/>
            </a:pP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- Анализ климатограмм, представленных в учебнике.</a:t>
            </a:r>
          </a:p>
          <a:p>
            <a:pPr>
              <a:buFontTx/>
              <a:buChar char="-"/>
            </a:pP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- Выводы о климате различных климатических поясов Южной Америки.</a:t>
            </a:r>
          </a:p>
          <a:p>
            <a:pPr>
              <a:buFontTx/>
              <a:buChar char="-"/>
            </a:pP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«Климат Южной Америки».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>
          <a:xfrm>
            <a:off x="107950" y="1857375"/>
            <a:ext cx="8856663" cy="45259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Характеристика крупнейших рек Южной Америки:</a:t>
            </a:r>
          </a:p>
          <a:p>
            <a:pPr>
              <a:buFont typeface="Wingdings 3" pitchFamily="18" charset="2"/>
              <a:buNone/>
            </a:pP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- Амазонка</a:t>
            </a:r>
          </a:p>
          <a:p>
            <a:pPr>
              <a:buFontTx/>
              <a:buChar char="-"/>
            </a:pP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- Парана</a:t>
            </a:r>
          </a:p>
          <a:p>
            <a:pPr>
              <a:buFontTx/>
              <a:buChar char="-"/>
            </a:pP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- Ориноко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«Гидрография Южной Америки».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1"/>
          <p:cNvSpPr>
            <a:spLocks noGrp="1"/>
          </p:cNvSpPr>
          <p:nvPr>
            <p:ph idx="1"/>
          </p:nvPr>
        </p:nvSpPr>
        <p:spPr>
          <a:xfrm>
            <a:off x="179388" y="1714500"/>
            <a:ext cx="8856662" cy="45259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Работа в группах.</a:t>
            </a:r>
          </a:p>
          <a:p>
            <a:pPr>
              <a:buFont typeface="Wingdings 3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Предложить экскурсию по природным зонам </a:t>
            </a:r>
          </a:p>
          <a:p>
            <a:pPr>
              <a:buFont typeface="Wingdings 3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Южной Америки:</a:t>
            </a:r>
          </a:p>
          <a:p>
            <a:pPr>
              <a:buFont typeface="Wingdings 3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- Влажные экваториальные леса</a:t>
            </a:r>
          </a:p>
          <a:p>
            <a:pPr>
              <a:buFont typeface="Wingdings 3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- Саванны</a:t>
            </a:r>
          </a:p>
          <a:p>
            <a:pPr>
              <a:buFont typeface="Wingdings 3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- Степи</a:t>
            </a:r>
          </a:p>
          <a:p>
            <a:pPr>
              <a:buFont typeface="Wingdings 3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- Полупустыни</a:t>
            </a:r>
          </a:p>
          <a:p>
            <a:pPr>
              <a:buFont typeface="Wingdings 3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- Высокогорные районы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«Разнообразие природы Южной Америки».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1"/>
          <p:cNvSpPr>
            <a:spLocks noGrp="1"/>
          </p:cNvSpPr>
          <p:nvPr>
            <p:ph idx="1"/>
          </p:nvPr>
        </p:nvSpPr>
        <p:spPr>
          <a:xfrm>
            <a:off x="250825" y="2060575"/>
            <a:ext cx="8893175" cy="45259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- Подготовка  сообщений о странах Южной Америки </a:t>
            </a:r>
          </a:p>
          <a:p>
            <a:pPr>
              <a:buFontTx/>
              <a:buChar char="-"/>
            </a:pP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3" pitchFamily="18" charset="2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- Презентация подготовленных сообщений            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«Население и регионы Южной Америки».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1"/>
          <p:cNvSpPr>
            <a:spLocks noGrp="1"/>
          </p:cNvSpPr>
          <p:nvPr>
            <p:ph idx="1"/>
          </p:nvPr>
        </p:nvSpPr>
        <p:spPr>
          <a:xfrm>
            <a:off x="428625" y="2332038"/>
            <a:ext cx="8229600" cy="452596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Выполнение проверочной работы по теме </a:t>
            </a:r>
          </a:p>
          <a:p>
            <a:pPr>
              <a:buFont typeface="Wingdings 3" pitchFamily="18" charset="2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                         Южная Америка.</a:t>
            </a:r>
          </a:p>
          <a:p>
            <a:pPr>
              <a:buFont typeface="Wingdings 3" pitchFamily="18" charset="2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                      (подготовка к ГИА)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«Контроль знаний по теме Южная Америка».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</TotalTime>
  <Words>120</Words>
  <PresentationFormat>Экран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8</vt:i4>
      </vt:variant>
    </vt:vector>
  </HeadingPairs>
  <TitlesOfParts>
    <vt:vector size="21" baseType="lpstr">
      <vt:lpstr>Lucida Sans Unicode</vt:lpstr>
      <vt:lpstr>Arial</vt:lpstr>
      <vt:lpstr>Wingdings 3</vt:lpstr>
      <vt:lpstr>Verdana</vt:lpstr>
      <vt:lpstr>Wingdings 2</vt:lpstr>
      <vt:lpstr>Calibri</vt:lpstr>
      <vt:lpstr>Times New Roman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ЗАДАНИЙ ПО ГЕОГРАФИИ, НАПРАВЛЕННЫХ НА ФОРМИРОВАНИЕ УУД</dc:title>
  <cp:lastModifiedBy>мы</cp:lastModifiedBy>
  <cp:revision>8</cp:revision>
  <dcterms:modified xsi:type="dcterms:W3CDTF">2013-03-23T16:46:39Z</dcterms:modified>
</cp:coreProperties>
</file>