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DB2CC4-4446-4F8D-B37E-EA9937C1698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BD240F-1C6A-4556-A4AA-485C88364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0B08-8479-4F51-8009-F7561CAE77BE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ED03-AE55-4DAA-8351-FC4BFB623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079A-1DE9-465E-BBC7-E29CF3DC0A38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1EB7-3259-4898-928F-DB75E564B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4D84-DEC3-4593-8B37-D9CED922B9AA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33FC-BEC1-4453-A717-FCCE1534A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7C30-1366-4A4A-8821-D82B4476FE7D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B5ED-82E1-401B-97F4-DC18FCDBE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934B-14E9-4864-9BE7-186D945DDEFC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2564-6030-40C0-BB2C-7C5F890C8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16C0B-6900-42F9-ACB8-C216EBA24D2A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6BE4-A8FA-4D21-A55C-BE1D6DC2A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D4405-4E79-424E-A14B-9081DD05C31F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A670-B158-4C78-8178-6058C85E1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5180C-4A7A-42E7-92A3-4F6B8DBACCA3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E72FF-38D4-4C32-9B90-A7E7A4720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8664-39DC-4747-AB4A-A6221C5337DC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5A6A-7C5B-4CCE-85F9-8F2ABD5DF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1B17-1893-4E9D-AD59-BA9E88196FE1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6F87-CB31-445E-A569-BF4E6EFB3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41EB-6FE1-4BA2-BDB8-1B5DBD898275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ADA4-E8DB-4495-B9A0-3619F852D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60D12-F53E-4EAE-8D28-76C56E0E52B2}" type="datetime1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4A16EC-35F6-496C-9EA7-4FBB3C884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11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215188" y="4286250"/>
            <a:ext cx="8572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785813" y="1714488"/>
            <a:ext cx="4071939" cy="13986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«Мой любимый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детский сад»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371475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Есть особый сад на свете,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деревья в нем, а дети,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для маленьких ребят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зовется детский сад. </a:t>
            </a:r>
          </a:p>
        </p:txBody>
      </p:sp>
      <p:pic>
        <p:nvPicPr>
          <p:cNvPr id="2053" name="Picture 3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9063" y="5500688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72313" y="4286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786688" y="542925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357688" y="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Documents and Settings\Администратор\Рабочий стол\мама\IMG_0921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rot="488835">
            <a:off x="4917542" y="600287"/>
            <a:ext cx="3653282" cy="31203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428860" y="4071942"/>
            <a:ext cx="3571900" cy="2071702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играем и рисуем,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Сказки слушаем, танцуем,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пластилина на дощечке</a:t>
            </a:r>
            <a:b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Лепим разных человечков.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4EC98-2FCA-495F-9A7D-BDECA8F0AEFA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8" name="Picture 6" descr="C:\Documents and Settings\Администратор\Рабочий стол\мама\IMG_14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20537703">
            <a:off x="605298" y="975002"/>
            <a:ext cx="3536668" cy="26525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9" name="Picture 7" descr="C:\Documents and Settings\Администратор\Рабочий стол\мама\IMG_14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114617">
            <a:off x="4956147" y="975719"/>
            <a:ext cx="3473579" cy="29797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00570"/>
            <a:ext cx="7829576" cy="1857388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спешим           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Здесь любимые игрушки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урочный час                           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Здесь друзья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дом родной                   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здесь подружки.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каждого из нас                                          .  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85720" y="6286520"/>
            <a:ext cx="21336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C6BE4-A8FA-4D21-A55C-BE1D6DC2A9E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7410" name="Picture 2" descr="C:\Documents and Settings\Администратор\Рабочий стол\мама\IMG_098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20972543">
            <a:off x="518553" y="900800"/>
            <a:ext cx="3896108" cy="2922081"/>
          </a:xfrm>
          <a:prstGeom prst="rect">
            <a:avLst/>
          </a:prstGeom>
          <a:noFill/>
        </p:spPr>
      </p:pic>
      <p:pic>
        <p:nvPicPr>
          <p:cNvPr id="17411" name="Picture 3" descr="C:\Documents and Settings\Администратор\Рабочий стол\мама\IMG_14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 rot="776226">
            <a:off x="4981059" y="1469558"/>
            <a:ext cx="3886010" cy="2914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500174"/>
            <a:ext cx="3008313" cy="4625989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каждым годом  </a:t>
            </a:r>
            <a:b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подрастаем!</a:t>
            </a:r>
            <a:b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Вот в театре мы играем.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F6F87-CB31-445E-A569-BF4E6EFB3E4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8434" name="Picture 2" descr="C:\Documents and Settings\Администратор\Рабочий стол\мама\IMG_14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5050" y="642918"/>
            <a:ext cx="530585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72074"/>
            <a:ext cx="5486400" cy="150019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весною на окошке мы растим все понемножку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3ADA4-E8DB-4495-B9A0-3619F852D8E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Содержимое 4" descr="Фото0416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697035" y="612773"/>
            <a:ext cx="6040985" cy="45307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4040188" cy="1389081"/>
          </a:xfrm>
        </p:spPr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Здесь мы праздники справляем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041775" cy="1317643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B050"/>
                </a:solidFill>
              </a:rPr>
              <a:t>Дни рожденья отмечаем</a:t>
            </a:r>
            <a:endParaRPr lang="ru-RU" sz="3200" i="1" dirty="0">
              <a:solidFill>
                <a:srgbClr val="00B05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BA670-B158-4C78-8178-6058C85E163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9458" name="Picture 2" descr="C:\Documents and Settings\Администратор\Рабочий стол\мама\IMG_132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5025" y="2143117"/>
            <a:ext cx="4041775" cy="3523068"/>
          </a:xfrm>
          <a:prstGeom prst="rect">
            <a:avLst/>
          </a:prstGeom>
          <a:noFill/>
        </p:spPr>
      </p:pic>
      <p:pic>
        <p:nvPicPr>
          <p:cNvPr id="19459" name="Picture 3" descr="C:\Documents and Settings\Администратор\Рабочий стол\мама\IMG_09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" y="2214554"/>
            <a:ext cx="4040188" cy="3451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786322"/>
            <a:ext cx="5486400" cy="107157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просто добрый дом где мы весело живем!</a:t>
            </a:r>
            <a:endParaRPr lang="ru-RU" sz="3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3ADA4-E8DB-4495-B9A0-3619F852D8E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0482" name="Picture 2" descr="C:\Documents and Settings\Администратор\Мои документы\Фото028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1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1</Template>
  <TotalTime>68</TotalTime>
  <Words>54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Праздник детский 1</vt:lpstr>
      <vt:lpstr>«Мой любимый  детский сад»</vt:lpstr>
      <vt:lpstr>Мы играем и рисуем, Сказки слушаем, танцуем, Из пластилина на дощечке Лепим разных человечков.</vt:lpstr>
      <vt:lpstr>Мы спешим            Здесь любимые игрушки В урочный час                            Здесь друзья  В дом родной                    И здесь подружки. Для каждого из нас                                          .   </vt:lpstr>
      <vt:lpstr>Слайд 4</vt:lpstr>
      <vt:lpstr>Слайд 5</vt:lpstr>
      <vt:lpstr>Слайд 6</vt:lpstr>
      <vt:lpstr>Это просто добрый дом где мы весело живем!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любимый  детский сад»</dc:title>
  <dc:creator>Master</dc:creator>
  <dc:description>http://aida.ucoz.ru</dc:description>
  <cp:lastModifiedBy>Master</cp:lastModifiedBy>
  <cp:revision>10</cp:revision>
  <dcterms:created xsi:type="dcterms:W3CDTF">2013-09-13T15:30:02Z</dcterms:created>
  <dcterms:modified xsi:type="dcterms:W3CDTF">2013-11-11T13:19:35Z</dcterms:modified>
  <cp:category>шаблоны к Powerpoint</cp:category>
</cp:coreProperties>
</file>