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624" autoAdjust="0"/>
  </p:normalViewPr>
  <p:slideViewPr>
    <p:cSldViewPr>
      <p:cViewPr>
        <p:scale>
          <a:sx n="75" d="100"/>
          <a:sy n="75" d="100"/>
        </p:scale>
        <p:origin x="-3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3B8C5-1AA4-41D4-A785-847C057F66E1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D027B-0F35-465C-88A5-D87E173515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B4A3D2-0DF7-4051-B779-313D13814D82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BB4600-1942-4BE7-B2C0-6371DC7494D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627784" y="404664"/>
            <a:ext cx="3024336" cy="5328592"/>
            <a:chOff x="2627784" y="404664"/>
            <a:chExt cx="3024336" cy="5616624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3707904" y="404664"/>
              <a:ext cx="792088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12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H="1">
              <a:off x="3275856" y="1196752"/>
              <a:ext cx="504056" cy="864096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4427984" y="1196752"/>
              <a:ext cx="576064" cy="936104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Прямоугольник 11"/>
            <p:cNvSpPr/>
            <p:nvPr/>
          </p:nvSpPr>
          <p:spPr>
            <a:xfrm>
              <a:off x="2699792" y="1988840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3</a:t>
              </a: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4788024" y="5085184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627784" y="3573016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788024" y="3717032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8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644008" y="2132856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699792" y="5085184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6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627784" y="404664"/>
            <a:ext cx="3024336" cy="5616624"/>
            <a:chOff x="2627784" y="404664"/>
            <a:chExt cx="3024336" cy="56166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707904" y="404664"/>
              <a:ext cx="792088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13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 flipH="1">
              <a:off x="3275856" y="1196752"/>
              <a:ext cx="504056" cy="864096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4427984" y="1196752"/>
              <a:ext cx="576064" cy="936104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2699792" y="1988840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88024" y="5085184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7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627784" y="3573016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5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788024" y="3717032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644008" y="2132856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9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699792" y="5085184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627784" y="404664"/>
            <a:ext cx="3024336" cy="5616624"/>
            <a:chOff x="2627784" y="404664"/>
            <a:chExt cx="3024336" cy="56166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707904" y="404664"/>
              <a:ext cx="792088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14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 flipH="1">
              <a:off x="3275856" y="1196752"/>
              <a:ext cx="504056" cy="864096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4427984" y="1196752"/>
              <a:ext cx="576064" cy="936104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2699792" y="1988840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8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88024" y="5085184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627784" y="3573016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788024" y="3717032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7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644008" y="2132856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699792" y="5085184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9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627784" y="404664"/>
            <a:ext cx="3024336" cy="5616624"/>
            <a:chOff x="2627784" y="404664"/>
            <a:chExt cx="3024336" cy="56166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3707904" y="404664"/>
              <a:ext cx="792088" cy="79208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15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cxnSp>
          <p:nvCxnSpPr>
            <p:cNvPr id="6" name="Прямая со стрелкой 5"/>
            <p:cNvCxnSpPr/>
            <p:nvPr/>
          </p:nvCxnSpPr>
          <p:spPr>
            <a:xfrm flipH="1">
              <a:off x="3275856" y="1196752"/>
              <a:ext cx="504056" cy="864096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 стрелкой 6"/>
            <p:cNvCxnSpPr/>
            <p:nvPr/>
          </p:nvCxnSpPr>
          <p:spPr>
            <a:xfrm>
              <a:off x="4427984" y="1196752"/>
              <a:ext cx="576064" cy="936104"/>
            </a:xfrm>
            <a:prstGeom prst="straightConnector1">
              <a:avLst/>
            </a:prstGeom>
            <a:ln w="28575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Прямоугольник 7"/>
            <p:cNvSpPr/>
            <p:nvPr/>
          </p:nvSpPr>
          <p:spPr>
            <a:xfrm>
              <a:off x="2699792" y="1988840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788024" y="5085184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8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627784" y="3573016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10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788024" y="3717032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644008" y="2132856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</a:rPr>
                <a:t>9</a:t>
              </a:r>
              <a:endParaRPr lang="ru-RU" sz="2000" b="1" dirty="0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2699792" y="5085184"/>
              <a:ext cx="864096" cy="9361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000" b="1">
                <a:solidFill>
                  <a:schemeClr val="bg1">
                    <a:lumMod val="95000"/>
                    <a:lumOff val="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69</TotalTime>
  <Words>16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наталья</cp:lastModifiedBy>
  <cp:revision>4</cp:revision>
  <dcterms:created xsi:type="dcterms:W3CDTF">2014-02-18T06:13:27Z</dcterms:created>
  <dcterms:modified xsi:type="dcterms:W3CDTF">2014-02-18T07:23:18Z</dcterms:modified>
</cp:coreProperties>
</file>