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90" d="100"/>
          <a:sy n="90" d="100"/>
        </p:scale>
        <p:origin x="54" y="3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FFD9EF8D-B097-4135-AA87-AB623E6113CB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DD1062A-3F42-4E4B-8E1D-33F6A304F7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D9EF8D-B097-4135-AA87-AB623E6113CB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D1062A-3F42-4E4B-8E1D-33F6A304F7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FFD9EF8D-B097-4135-AA87-AB623E6113CB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DD1062A-3F42-4E4B-8E1D-33F6A304F7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D9EF8D-B097-4135-AA87-AB623E6113CB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D1062A-3F42-4E4B-8E1D-33F6A304F7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FD9EF8D-B097-4135-AA87-AB623E6113CB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EDD1062A-3F42-4E4B-8E1D-33F6A304F7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D9EF8D-B097-4135-AA87-AB623E6113CB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D1062A-3F42-4E4B-8E1D-33F6A304F7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D9EF8D-B097-4135-AA87-AB623E6113CB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D1062A-3F42-4E4B-8E1D-33F6A304F7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D9EF8D-B097-4135-AA87-AB623E6113CB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D1062A-3F42-4E4B-8E1D-33F6A304F7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FFD9EF8D-B097-4135-AA87-AB623E6113CB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D1062A-3F42-4E4B-8E1D-33F6A304F7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D9EF8D-B097-4135-AA87-AB623E6113CB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D1062A-3F42-4E4B-8E1D-33F6A304F7A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D9EF8D-B097-4135-AA87-AB623E6113CB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D1062A-3F42-4E4B-8E1D-33F6A304F7A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FFD9EF8D-B097-4135-AA87-AB623E6113CB}" type="datetimeFigureOut">
              <a:rPr lang="ru-RU" smtClean="0"/>
              <a:pPr/>
              <a:t>03.04.2013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DD1062A-3F42-4E4B-8E1D-33F6A304F7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777132" cy="3181352"/>
          </a:xfrm>
        </p:spPr>
        <p:txBody>
          <a:bodyPr/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  Северная 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 война </a:t>
            </a:r>
            <a:br>
              <a:rPr lang="ru-RU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 1700-1721 гг. 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petr_1_pechati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142984"/>
            <a:ext cx="4838700" cy="4572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План урока: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Причины войны.</a:t>
            </a:r>
          </a:p>
          <a:p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Основные этапы. Начало войны и первые успехи русских войск.</a:t>
            </a:r>
          </a:p>
          <a:p>
            <a:r>
              <a:rPr lang="ru-RU" sz="36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Основание Санкт-Петербурга.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Причины войны.</a:t>
            </a:r>
            <a:br>
              <a:rPr lang="ru-RU" sz="4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Имперская политика Швеции и стремление к господству на Балтике.</a:t>
            </a:r>
          </a:p>
          <a:p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 Необходимость получения Россией выхода в Европу через Балтийское море и прибалтийские территории.</a:t>
            </a:r>
          </a:p>
          <a:p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Геополитические противоречия Швеции с европейскими державами.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20373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Основные этапы. Начало войны и первые успехи русских войск.</a:t>
            </a:r>
            <a:br>
              <a:rPr lang="ru-RU" sz="4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00240"/>
            <a:ext cx="7239000" cy="4455496"/>
          </a:xfrm>
        </p:spPr>
        <p:txBody>
          <a:bodyPr>
            <a:normAutofit lnSpcReduction="10000"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«Датский» 1700-1701 гг.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Нападение Швеции на Данию и вывод ее из войны и Северного союза. Поражение русской армии под Нарвой (ноябрь 1700г.) 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«Польский» 1701-1706 гг.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Военные действия Швеции на территории Саксонии и Польши. Поражение Августа </a:t>
            </a:r>
            <a:r>
              <a:rPr lang="en-US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отказ от польской короны и выход из Северного союза. Успехи русских войск в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Прибалтике:Взятие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крепостей Орешек (1702 г.), Нарва (1704 г.), Тарту (1704 г.)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Основные этапы. Начало войны и первые успехи русских войск.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«Русский» 1707-1709 гг.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Боевые действия в России после повторного вторжения шведской армии. Победы русской армии: у дер. Лесная (1708 г.), под Полтавой (1709 г.)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«Турецкий» 1709-1714 гг.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Прутский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поход русской армии во главе с Петром – 1710-1711гг. Захват русскими войсками Риги, Выборга и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Ревеля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b="1" i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1710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«Норвежско-шведский» 1714-1721 гг. 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Победы русского флота на море: - у мыса Гангут 1714 г.; - у острова </a:t>
            </a:r>
            <a:r>
              <a:rPr lang="ru-RU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Гренгам</a:t>
            </a:r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1720 г. 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7242048" cy="150019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Основание </a:t>
            </a:r>
            <a:br>
              <a:rPr lang="ru-RU" sz="4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Санкт-Петербурга.</a:t>
            </a:r>
            <a:br>
              <a:rPr lang="ru-RU" sz="4000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0" dirty="0" smtClean="0"/>
              <a:t>«Пётр Великий. Основание Санкт-Петербурга». А. Г. Венецианов. 1838 год.</a:t>
            </a:r>
            <a:endParaRPr lang="ru-RU" dirty="0"/>
          </a:p>
        </p:txBody>
      </p:sp>
      <p:pic>
        <p:nvPicPr>
          <p:cNvPr id="7" name="Содержимое 6" descr="Основание Санкт-Петербурга. Петр Великий. 1838 ГТГ.JPG"/>
          <p:cNvPicPr>
            <a:picLocks noGrp="1" noChangeAspect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285720" y="2000240"/>
            <a:ext cx="3829048" cy="3523161"/>
          </a:xfrm>
        </p:spPr>
      </p:pic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4036530" cy="471755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16 (27) мая 1703 г., 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день Святой Троицы, в устье реки Невы на Заячьем острове Петром I была заложена крепость. Именно этот день считается днём основания Санкт-Петербурга, который более 200 лет являлся столицей Российской империи.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51</TotalTime>
  <Words>292</Words>
  <Application>Microsoft Office PowerPoint</Application>
  <PresentationFormat>Экран (4:3)</PresentationFormat>
  <Paragraphs>19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          Северная           война           1700-1721 гг. </vt:lpstr>
      <vt:lpstr>План урока:</vt:lpstr>
      <vt:lpstr>1. Причины войны. </vt:lpstr>
      <vt:lpstr>2. Основные этапы. Начало войны и первые успехи русских войск. </vt:lpstr>
      <vt:lpstr>2. Основные этапы. Начало войны и первые успехи русских войск.</vt:lpstr>
      <vt:lpstr>3. Основание  Санкт-Петербурга.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Северная           война           1700-1721 гг.</dc:title>
  <dc:creator>Карина</dc:creator>
  <cp:lastModifiedBy>УЧИТЕЛЯ</cp:lastModifiedBy>
  <cp:revision>4</cp:revision>
  <dcterms:created xsi:type="dcterms:W3CDTF">2013-04-02T14:58:15Z</dcterms:created>
  <dcterms:modified xsi:type="dcterms:W3CDTF">2013-04-03T05:13:41Z</dcterms:modified>
</cp:coreProperties>
</file>