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5EDB2A-37AA-4055-BC00-F71C81086C1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866802-B96E-4AB9-A33E-5C77763767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учитель  ГБОУ 439 Демянчук О.В.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134672" cy="309634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Подбор названий действий к названиям предметов.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как голос подаёт 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1000"/>
            <a:ext cx="4968552" cy="3120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890" y="407707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 </a:t>
            </a:r>
            <a:r>
              <a:rPr lang="ru-RU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 е й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1000"/>
            <a:ext cx="4464496" cy="247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365104"/>
            <a:ext cx="163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Летает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58112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Красит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654877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Клюёт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365104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Прыгает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501008"/>
            <a:ext cx="263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делает 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388578" y="5517232"/>
            <a:ext cx="277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Чирикает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Vorobi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1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7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19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Ворона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195736" y="1772816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7864" y="14127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аркает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73800" y="2851195"/>
            <a:ext cx="1202056" cy="361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3888" y="28511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ищит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509" y="4725144"/>
            <a:ext cx="191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073800" y="4365104"/>
            <a:ext cx="986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73800" y="5301208"/>
            <a:ext cx="1130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47864" y="42210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рюкает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8478" y="5481260"/>
            <a:ext cx="186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ычит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4928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94116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1548 C -0.00781 -0.01456 -0.01163 -0.01525 -0.01406 -0.01248 C -0.03299 0.00971 -0.01441 0.00208 -0.03038 0.01248 C -0.03264 0.01387 -0.03507 0.01456 -0.03733 0.01548 C -0.04288 0.02704 -0.04983 0.03189 -0.05816 0.04021 C -0.06441 0.06402 -0.05521 0.0349 -0.06754 0.0557 C -0.0691 0.05824 -0.06806 0.06263 -0.06979 0.06494 C -0.07153 0.06725 -0.07448 0.06679 -0.07674 0.06818 C -0.07934 0.06979 -0.08143 0.07211 -0.08386 0.07419 C -0.08455 0.07742 -0.08438 0.08135 -0.08611 0.08366 C -0.09688 0.09822 -0.11406 0.09822 -0.11406 0.12387 " pathEditMode="relative" rAng="0" ptsTypes="ffffffffff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69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-0.00601 C -0.09045 -0.02912 -0.08715 -0.01664 -0.09878 -0.03998 C -0.10034 -0.04299 -0.1033 -0.04923 -0.1033 -0.049 C -0.10764 -0.13058 -0.10017 -0.07165 -0.11493 -0.11117 " pathEditMode="relative" rAng="0" ptsTypes="fff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624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1" grpId="0"/>
      <p:bldP spid="21" grpId="1"/>
      <p:bldP spid="2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06896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о л о д ц ы 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robi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7665"/>
            <a:ext cx="7842447" cy="51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88640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Воробьи</a:t>
            </a:r>
          </a:p>
        </p:txBody>
      </p:sp>
    </p:spTree>
    <p:extLst>
      <p:ext uri="{BB962C8B-B14F-4D97-AF65-F5344CB8AC3E}">
        <p14:creationId xmlns:p14="http://schemas.microsoft.com/office/powerpoint/2010/main" val="17468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41</Words>
  <Application>Microsoft Office PowerPoint</Application>
  <PresentationFormat>Экран (4:3)</PresentationFormat>
  <Paragraphs>20</Paragraphs>
  <Slides>6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Подбор названий действий к названиям предметов. Кто как голос подаёт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14</cp:revision>
  <dcterms:created xsi:type="dcterms:W3CDTF">2015-02-06T14:07:14Z</dcterms:created>
  <dcterms:modified xsi:type="dcterms:W3CDTF">2015-02-19T15:37:29Z</dcterms:modified>
</cp:coreProperties>
</file>