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A644E-7517-44AA-A8B0-2F3D7CA0A6DB}" type="datetimeFigureOut">
              <a:rPr lang="ru-RU" smtClean="0"/>
              <a:pPr/>
              <a:t>21.02.2013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AFF5-BE1A-4A59-9AA1-266AFD9FB3E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929718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Открытый урок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4 классе «А»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ГБОУ СОШ № 49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 курсу ОРКСЭ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модуль «Светская этика».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Тема: «Духовные традиции многонационального народа России».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Благова Н.А.</a:t>
            </a:r>
            <a:b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3857652" cy="25717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9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04792"/>
            <a:ext cx="3714776" cy="247651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09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571876"/>
            <a:ext cx="3857652" cy="25717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00496" y="3857628"/>
            <a:ext cx="5093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5.Интервью с гостями урока: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«Вспомните и назовите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традицию своей семьи».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4214842" cy="280989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9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00042"/>
            <a:ext cx="4214842" cy="280989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4000504"/>
            <a:ext cx="72196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Работа с таблицей.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Подводим итог: о каких традициях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народов России узнали?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393436" cy="292895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9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71546"/>
            <a:ext cx="4179123" cy="278608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4000504"/>
            <a:ext cx="63306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Работа на компьютерах.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Тренажёр по теме урока.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2786082" cy="18573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9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357166"/>
            <a:ext cx="2714644" cy="18097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09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57166"/>
            <a:ext cx="2857520" cy="190501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99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214686"/>
            <a:ext cx="1991869" cy="298780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99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3571876"/>
            <a:ext cx="2047873" cy="307181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47423" y="2643182"/>
            <a:ext cx="66965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8. Мастер-класс Свиридовой Алёны: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546" y="450057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«Традиционная русская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кукла-оберег».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4959"/>
            <a:ext cx="3929090" cy="261939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1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66"/>
            <a:ext cx="3857652" cy="257176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00438"/>
            <a:ext cx="3929090" cy="261939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3714752"/>
            <a:ext cx="47846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9. Игра «Паутинка»: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передавая клубок друг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другу по цепочке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ученики  называют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одно важное слово,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прозвучавшее на уроке.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6194" y="785794"/>
            <a:ext cx="837780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вывод урока: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разные, 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мы едины».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630878" cy="308725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1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00438"/>
            <a:ext cx="4773754" cy="318250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29190" y="928670"/>
            <a:ext cx="4132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10.Заключение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29132"/>
            <a:ext cx="4305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Традиция каждой семьи –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угощений гостей.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66"/>
            <a:ext cx="5702448" cy="38016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643446"/>
            <a:ext cx="8403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285728"/>
            <a:ext cx="402065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Эпиграф:</a:t>
            </a:r>
            <a:endParaRPr lang="ru-RU" sz="6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2332" y="2043969"/>
            <a:ext cx="8969700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«Есть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едино.</a:t>
            </a: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Россия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endParaRPr lang="ru-RU" dirty="0" smtClean="0"/>
          </a:p>
          <a:p>
            <a:r>
              <a:rPr lang="ru-RU" sz="3200" dirty="0" smtClean="0"/>
              <a:t>                                                         </a:t>
            </a:r>
            <a:r>
              <a:rPr lang="ru-RU" sz="3200" b="1" dirty="0" err="1" smtClean="0">
                <a:solidFill>
                  <a:srgbClr val="002060"/>
                </a:solidFill>
              </a:rPr>
              <a:t>К.Д.Бальмотн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214810" cy="280987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9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786190"/>
            <a:ext cx="4273688" cy="28491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06137" y="857232"/>
            <a:ext cx="4950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Организационный момент.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143248"/>
            <a:ext cx="5826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Вступительное слово учителя.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786190"/>
            <a:ext cx="2538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Приветствие.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572008"/>
            <a:ext cx="37696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Ведущие урока: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Коваль Виолетта и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Королькова Ксения.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3" y="261915"/>
            <a:ext cx="6143669" cy="40957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728" y="4357694"/>
            <a:ext cx="69180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2. Объявление темы урока.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Постановка задач урока.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Анимация.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952217" cy="263481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9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7166"/>
            <a:ext cx="3929090" cy="261939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3500438"/>
            <a:ext cx="86130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3.Творческий отчёт Болтукаевой Айшат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её брата Ибрагима.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Рассказ о традициях чеченского народа.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14290"/>
            <a:ext cx="5357850" cy="35719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345" y="3929066"/>
            <a:ext cx="9044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Творческий отчёт Мухтяровой Зухры.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Традиции татарского народа.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4143404" cy="276226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9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642918"/>
            <a:ext cx="4179123" cy="278608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4000504"/>
            <a:ext cx="82145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Творческий отчёт Гергая Мариам.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Традиции грузинского народа.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85728"/>
            <a:ext cx="5465008" cy="36433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4071942"/>
            <a:ext cx="8854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Творческий отчёт Керимхановой Амины.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Традиции народа Северного Кавказа.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85728"/>
            <a:ext cx="5465008" cy="36433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071942"/>
            <a:ext cx="7960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Домашнее задание учителя –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презентация «Традиции моей семьи».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205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Открытый урок в 4 классе «А»  ГБОУ СОШ № 49  по курсу ОРКСЭ модуль «Светская этика». Тема: «Духовные традиции многонационального народа России».                                                                      Учитель: Благова Н.А.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2013-02-18T18:17:35Z</dcterms:created>
  <dcterms:modified xsi:type="dcterms:W3CDTF">2013-02-21T15:07:54Z</dcterms:modified>
</cp:coreProperties>
</file>