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6" r:id="rId4"/>
    <p:sldId id="258" r:id="rId5"/>
    <p:sldId id="263" r:id="rId6"/>
    <p:sldId id="260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322B1-3F5A-4945-AEF7-2F7D724C956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ECCE1-7BAD-47D1-A75B-57C85BD13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ECCE1-7BAD-47D1-A75B-57C85BD138B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0ABE-1FF8-452A-AF08-CF6B734030B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659A-4058-40AE-B04A-A239260A3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chool.xvatit.com/index.php?title=%D0%A4%D0%B0%D0%B9%D0%BB:%D0%A2%D0%B5%D1%85%D0%BD17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урока по технологии в 5 классе по теме: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Понятие 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машине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механизме».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учитель технологии МОУ СОШ №77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Дергачев</a:t>
            </a:r>
            <a:r>
              <a:rPr lang="ru-RU" b="1" dirty="0" smtClean="0"/>
              <a:t> С.Л.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63813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г.Волгоград 2014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Расставьте машины по их назначению. 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чем их особенности?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4371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Энергетические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4371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672" y="4437112"/>
            <a:ext cx="284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M:\курсы\02754.jpg"/>
          <p:cNvPicPr>
            <a:picLocks noChangeAspect="1" noChangeArrowheads="1"/>
          </p:cNvPicPr>
          <p:nvPr/>
        </p:nvPicPr>
        <p:blipFill>
          <a:blip r:embed="rId2" cstate="print"/>
          <a:srcRect t="6179" b="7308"/>
          <a:stretch>
            <a:fillRect/>
          </a:stretch>
        </p:blipFill>
        <p:spPr bwMode="auto">
          <a:xfrm>
            <a:off x="467544" y="2154677"/>
            <a:ext cx="2520280" cy="2138419"/>
          </a:xfrm>
          <a:prstGeom prst="rect">
            <a:avLst/>
          </a:prstGeom>
          <a:noFill/>
        </p:spPr>
      </p:pic>
      <p:pic>
        <p:nvPicPr>
          <p:cNvPr id="2052" name="Picture 4" descr="http://www.retailitprojects.com.au/thumbnaillarge/Computer.jpg"/>
          <p:cNvPicPr>
            <a:picLocks noChangeAspect="1" noChangeArrowheads="1"/>
          </p:cNvPicPr>
          <p:nvPr/>
        </p:nvPicPr>
        <p:blipFill>
          <a:blip r:embed="rId3" cstate="print"/>
          <a:srcRect l="6475" r="5036"/>
          <a:stretch>
            <a:fillRect/>
          </a:stretch>
        </p:blipFill>
        <p:spPr bwMode="auto">
          <a:xfrm>
            <a:off x="3563888" y="2204864"/>
            <a:ext cx="2489716" cy="2110186"/>
          </a:xfrm>
          <a:prstGeom prst="rect">
            <a:avLst/>
          </a:prstGeom>
          <a:noFill/>
        </p:spPr>
      </p:pic>
      <p:pic>
        <p:nvPicPr>
          <p:cNvPr id="2054" name="Picture 6" descr="http://www.ever-power.biz/motors.files/motor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3052" y="2780928"/>
            <a:ext cx="2376478" cy="151216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725144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машины, преобразующие один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 энергии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в другой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472514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машины, использующие механическую или иную энергию для преобразования и перемещения предметов обработки и грузов</a:t>
            </a:r>
            <a:r>
              <a:rPr lang="ru-RU" sz="1600" b="1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1880" y="4725144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это машины, которые предназначены для преобразования, обработки и передачи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093296"/>
            <a:ext cx="1008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60212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Машина-это техническое устройство, состоящее из механизмов и преобразующее энергию, материалы или информацию.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-0.04699 L 0.61424 -0.4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1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32274 -0.415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33264 -0.4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Какие машины не являются технологическими. 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чем особенности технологических машин?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M:\курсы\20090123152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933056"/>
            <a:ext cx="2520280" cy="1329273"/>
          </a:xfrm>
          <a:prstGeom prst="rect">
            <a:avLst/>
          </a:prstGeom>
          <a:noFill/>
        </p:spPr>
      </p:pic>
      <p:pic>
        <p:nvPicPr>
          <p:cNvPr id="1029" name="Picture 5" descr="M:\курсы\autowp.ru_mercedes-benz_axor_1843_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72816"/>
            <a:ext cx="2232248" cy="16741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91680" y="602128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Технологические машины – это машины, предназначенные для производства или преобразования материалов и изделий (станки…)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M:\курсы\34203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861048"/>
            <a:ext cx="2520280" cy="1377004"/>
          </a:xfrm>
          <a:prstGeom prst="rect">
            <a:avLst/>
          </a:prstGeom>
          <a:noFill/>
        </p:spPr>
      </p:pic>
      <p:pic>
        <p:nvPicPr>
          <p:cNvPr id="1027" name="Picture 3" descr="M:\курсы\plane-31_12617555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772816"/>
            <a:ext cx="2592288" cy="162018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1520" y="6093296"/>
            <a:ext cx="1008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5229200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Станок – технологическая машина предназначенная ля изменения формы, размеров и качества поверхности материалов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Расставьте название передаточных механизмов. В чем особенность каждого?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60212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Механизм-это совокупность подвижно соединенных деталей (звеньев), совершающих под действием приложенных сил определенные целесообразные движения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M:\курсы\1307065809_4.png"/>
          <p:cNvPicPr>
            <a:picLocks noChangeAspect="1" noChangeArrowheads="1"/>
          </p:cNvPicPr>
          <p:nvPr/>
        </p:nvPicPr>
        <p:blipFill>
          <a:blip r:embed="rId2" cstate="print"/>
          <a:srcRect b="9666"/>
          <a:stretch>
            <a:fillRect/>
          </a:stretch>
        </p:blipFill>
        <p:spPr bwMode="auto">
          <a:xfrm>
            <a:off x="981598" y="1628800"/>
            <a:ext cx="1790201" cy="1512168"/>
          </a:xfrm>
          <a:prstGeom prst="rect">
            <a:avLst/>
          </a:prstGeom>
          <a:noFill/>
        </p:spPr>
      </p:pic>
      <p:pic>
        <p:nvPicPr>
          <p:cNvPr id="2051" name="Picture 3" descr="M:\курсы\met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69575"/>
            <a:ext cx="2160240" cy="1576300"/>
          </a:xfrm>
          <a:prstGeom prst="rect">
            <a:avLst/>
          </a:prstGeom>
          <a:noFill/>
        </p:spPr>
      </p:pic>
      <p:pic>
        <p:nvPicPr>
          <p:cNvPr id="2052" name="Picture 4" descr="M:\курсы\vgs.png"/>
          <p:cNvPicPr>
            <a:picLocks noChangeAspect="1" noChangeArrowheads="1"/>
          </p:cNvPicPr>
          <p:nvPr/>
        </p:nvPicPr>
        <p:blipFill>
          <a:blip r:embed="rId4" cstate="print"/>
          <a:srcRect l="14155"/>
          <a:stretch>
            <a:fillRect/>
          </a:stretch>
        </p:blipFill>
        <p:spPr bwMode="auto">
          <a:xfrm>
            <a:off x="5508104" y="1844824"/>
            <a:ext cx="2183523" cy="1196269"/>
          </a:xfrm>
          <a:prstGeom prst="rect">
            <a:avLst/>
          </a:prstGeom>
          <a:noFill/>
        </p:spPr>
      </p:pic>
      <p:pic>
        <p:nvPicPr>
          <p:cNvPr id="2053" name="Picture 5" descr="M:\курсы\124307.jpg"/>
          <p:cNvPicPr>
            <a:picLocks noChangeAspect="1" noChangeArrowheads="1"/>
          </p:cNvPicPr>
          <p:nvPr/>
        </p:nvPicPr>
        <p:blipFill>
          <a:blip r:embed="rId5" cstate="print"/>
          <a:srcRect l="16925" t="54200" r="44488" b="21650"/>
          <a:stretch>
            <a:fillRect/>
          </a:stretch>
        </p:blipFill>
        <p:spPr bwMode="auto">
          <a:xfrm>
            <a:off x="5436096" y="3861048"/>
            <a:ext cx="2808312" cy="131818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71600" y="55892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Ременная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55892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Зубчатая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5892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Цепная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55892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Винт-гайка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6093296"/>
            <a:ext cx="1008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1.94444E-6 -0.6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-0.2283 -0.320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6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13385 -0.320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-0.07083 -0.614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Деталь - </a:t>
            </a:r>
            <a:r>
              <a:rPr lang="ru-RU" sz="1800" i="1" dirty="0" smtClean="0"/>
              <a:t> 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наименьшая неделимая (не разбираемая) часть машины.  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Типовые детали – 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детали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выполняют одну и ту же роль в различных технических устройствах. 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Рисунок 3" descr="соединение деталей"/>
          <p:cNvPicPr/>
          <p:nvPr/>
        </p:nvPicPr>
        <p:blipFill>
          <a:blip r:embed="rId2" cstate="print"/>
          <a:srcRect l="2805" t="29664" r="1820" b="1119"/>
          <a:stretch>
            <a:fillRect/>
          </a:stretch>
        </p:blipFill>
        <p:spPr bwMode="auto">
          <a:xfrm>
            <a:off x="4499992" y="1268760"/>
            <a:ext cx="439248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251520" y="1340768"/>
            <a:ext cx="4104456" cy="5256584"/>
            <a:chOff x="251520" y="1340768"/>
            <a:chExt cx="4104456" cy="5256584"/>
          </a:xfrm>
        </p:grpSpPr>
        <p:pic>
          <p:nvPicPr>
            <p:cNvPr id="3" name="Рисунок 2" descr="соединение деталей"/>
            <p:cNvPicPr/>
            <p:nvPr/>
          </p:nvPicPr>
          <p:blipFill>
            <a:blip r:embed="rId3" cstate="print"/>
            <a:srcRect l="3333" t="4447" r="1667"/>
            <a:stretch>
              <a:fillRect/>
            </a:stretch>
          </p:blipFill>
          <p:spPr bwMode="auto">
            <a:xfrm>
              <a:off x="251520" y="1340768"/>
              <a:ext cx="4104456" cy="428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4" descr="соединение деталей">
              <a:hlinkClick r:id="rId4" tooltip="&quot;соединение деталей&quot;"/>
            </p:cNvPr>
            <p:cNvPicPr/>
            <p:nvPr/>
          </p:nvPicPr>
          <p:blipFill>
            <a:blip r:embed="rId2" cstate="print"/>
            <a:srcRect l="2805" t="11686" r="1820" b="74830"/>
            <a:stretch>
              <a:fillRect/>
            </a:stretch>
          </p:blipFill>
          <p:spPr bwMode="auto">
            <a:xfrm>
              <a:off x="251520" y="5517232"/>
              <a:ext cx="410445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Распределите детали по назначению и помогите им найти свой домик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39552" y="3068960"/>
            <a:ext cx="3168352" cy="2592288"/>
            <a:chOff x="539552" y="3068960"/>
            <a:chExt cx="3168352" cy="25922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27584" y="4005064"/>
              <a:ext cx="2592288" cy="165618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539552" y="3068960"/>
              <a:ext cx="3168352" cy="93610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76056" y="3068960"/>
            <a:ext cx="3168352" cy="2592288"/>
            <a:chOff x="539552" y="3068960"/>
            <a:chExt cx="3168352" cy="259228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827584" y="4005064"/>
              <a:ext cx="2592288" cy="165618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539552" y="3068960"/>
              <a:ext cx="3168352" cy="93610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71600" y="357301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крепежные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357301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передаточные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162880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гайка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3768" y="162880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162880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болт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6296" y="162880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заклепка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206084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звездочка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4288" y="206084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шпонка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249289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гвоздь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6296" y="24208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шестерня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27784" y="206084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шайба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7784" y="24208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ремень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0032" y="206084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шкив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24208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шуруп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2801 L 0.02379 0.36389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48819 0.4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2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64566 0.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2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55112E-17 L -0.25191 0.447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2778 L 0.14184 0.23774 " pathEditMode="relative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39358 0.395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1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25208 0.35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112E-17 L 0.504 0.384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9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2801 L -0.00782 0.45856 " pathEditMode="relative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2801 L -0.11806 0.29051 " pathEditMode="relative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2801 L 0.38594 0.3324 " pathEditMode="relative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2801 L -0.11805 0.40601 " pathEditMode="relative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Найдите на зажиме столярного верстака детали передаточного механизма. Разберитесь, каким образом вращательное движение рукоятки преобразуется в прямолинейное движение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толярный верстак"/>
          <p:cNvPicPr/>
          <p:nvPr/>
        </p:nvPicPr>
        <p:blipFill>
          <a:blip r:embed="rId2" cstate="print"/>
          <a:srcRect l="2858" t="5006" r="44265" b="24902"/>
          <a:stretch>
            <a:fillRect/>
          </a:stretch>
        </p:blipFill>
        <p:spPr bwMode="auto">
          <a:xfrm>
            <a:off x="467544" y="2132856"/>
            <a:ext cx="32403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толярный верстак"/>
          <p:cNvPicPr/>
          <p:nvPr/>
        </p:nvPicPr>
        <p:blipFill>
          <a:blip r:embed="rId2" cstate="print"/>
          <a:srcRect l="54305" t="5007" r="4251" b="24902"/>
          <a:stretch>
            <a:fillRect/>
          </a:stretch>
        </p:blipFill>
        <p:spPr bwMode="auto">
          <a:xfrm>
            <a:off x="5220072" y="2132856"/>
            <a:ext cx="31683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91680" y="515719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Ходовой винт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515719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Рукоятка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184482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Гайка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7" idx="0"/>
          </p:cNvCxnSpPr>
          <p:nvPr/>
        </p:nvCxnSpPr>
        <p:spPr>
          <a:xfrm flipV="1">
            <a:off x="2483768" y="3717032"/>
            <a:ext cx="504056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0"/>
          </p:cNvCxnSpPr>
          <p:nvPr/>
        </p:nvCxnSpPr>
        <p:spPr>
          <a:xfrm flipV="1">
            <a:off x="2483768" y="3717032"/>
            <a:ext cx="3744416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0"/>
          </p:cNvCxnSpPr>
          <p:nvPr/>
        </p:nvCxnSpPr>
        <p:spPr>
          <a:xfrm flipH="1" flipV="1">
            <a:off x="2915816" y="4581128"/>
            <a:ext cx="183620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0"/>
          </p:cNvCxnSpPr>
          <p:nvPr/>
        </p:nvCxnSpPr>
        <p:spPr>
          <a:xfrm flipV="1">
            <a:off x="4752020" y="4221088"/>
            <a:ext cx="342038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403648" y="2204864"/>
            <a:ext cx="3312368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716016" y="2204864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1520" y="6093296"/>
            <a:ext cx="10081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691680" y="5877272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Кинематическая схема позволяет определить последовательность передачи крутящего момента от источника вращения (двигателя) к рабочему органу станка, автомобиля или другого оборудования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6136" y="198884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Кинематическая схема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568" y="1916832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Столярный зажим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51" grpId="0"/>
      <p:bldP spid="5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6A3A9326-4F86-403B-B977-5D9E496BADE6}"/>
  <p:tag name="ISPRING_RESOURCE_FOLDER" val="C:\Users\Sergey\Documents\Контрольная работа 1\"/>
  <p:tag name="ISPRING_PRESENTATION_PATH" val="C:\Users\Sergey\Documents\Контрольная работа 1.pptx"/>
  <p:tag name="ISPRING_RESOURCE_PATHS_HASH_2" val="f018e246a25428ece97c1907dc85d9e39f52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231</Words>
  <Application>Microsoft Office PowerPoint</Application>
  <PresentationFormat>Экран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урока по технологии в 5 классе по теме: «Понятие о машине и механизме».</vt:lpstr>
      <vt:lpstr>Расставьте машины по их назначению.  В чем их особенности?</vt:lpstr>
      <vt:lpstr>Какие машины не являются технологическими.  В чем особенности технологических машин?</vt:lpstr>
      <vt:lpstr>Расставьте название передаточных механизмов. В чем особенность каждого?</vt:lpstr>
      <vt:lpstr>  Деталь -  наименьшая неделимая (не разбираемая) часть машины.   Типовые детали –  детали, которые выполняют одну и ту же роль в различных технических устройствах.  </vt:lpstr>
      <vt:lpstr>Распределите детали по назначению и помогите им найти свой домик</vt:lpstr>
      <vt:lpstr>Найдите на зажиме столярного верстака детали передаточного механизма. Разберитесь, каким образом вращательное движение рукоятки преобразуется в прямолинейное движение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School</cp:lastModifiedBy>
  <cp:revision>148</cp:revision>
  <dcterms:created xsi:type="dcterms:W3CDTF">2013-08-21T18:02:59Z</dcterms:created>
  <dcterms:modified xsi:type="dcterms:W3CDTF">2014-04-09T05:46:44Z</dcterms:modified>
</cp:coreProperties>
</file>