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sldIdLst>
    <p:sldId id="283" r:id="rId2"/>
    <p:sldId id="285" r:id="rId3"/>
    <p:sldId id="258" r:id="rId4"/>
    <p:sldId id="259" r:id="rId5"/>
    <p:sldId id="256" r:id="rId6"/>
    <p:sldId id="261" r:id="rId7"/>
    <p:sldId id="269" r:id="rId8"/>
    <p:sldId id="264" r:id="rId9"/>
    <p:sldId id="271" r:id="rId10"/>
    <p:sldId id="265" r:id="rId11"/>
    <p:sldId id="270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66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F17498-88F1-4804-B02B-746BBA92C7C8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3A1830-4022-4E3B-AAA9-118F9F03F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E8451-844F-430F-A4BF-AA71E0FB67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860E-8DE9-46C6-ACF7-FB4A367AA48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74CE-47D4-41E2-BDC1-7F0F857EC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3277-732E-480A-BE30-90F41545929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15F4-9D19-4EC3-9517-A7B22A2D9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0FB5-CC51-4225-9F87-056526020B6C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6384-7CCB-45EF-89C5-3323B24EF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CCBF-0A9E-4D2C-BEEF-5762B34E575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EDE3-5EA4-4630-B713-AC7BAF8AA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34DD-3792-4085-90D2-7BA8FD819AF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B3DD-E585-45CC-822C-3456ED301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E89C-C300-4B58-9D34-FA51F9FBE66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E49D-30A9-4B67-A728-0DEF4855E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7B5-5614-4B3F-A377-C7A4B318B65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E0DA-2AEC-4236-8ABE-467CEFC80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0294-D678-4C35-A87C-A36AD3F2257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9E4B-734D-4DF6-9040-B335A44D4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5248-DF62-48AB-8619-9BEEF6EAD76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294B-1DAB-4486-9CD2-0DD1230EC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146C-A4E9-4B02-A705-974E4A26E93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FE39-07EF-4653-9395-645C955D9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ACC5-F6C9-438A-A723-AA6096F41C9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F553-325C-4162-9865-BADE8FA2D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E86FB3-F09F-4F18-A577-A12DA4ACE82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A6EBD9-7F46-4BB1-AD38-150B7EAAC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500166" y="1285860"/>
            <a:ext cx="6170502" cy="321471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ln w="25400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Как  услышать наших детей?</a:t>
            </a:r>
          </a:p>
        </p:txBody>
      </p:sp>
      <p:sp>
        <p:nvSpPr>
          <p:cNvPr id="2052" name="Подзаголовок 4"/>
          <p:cNvSpPr txBox="1">
            <a:spLocks/>
          </p:cNvSpPr>
          <p:nvPr/>
        </p:nvSpPr>
        <p:spPr bwMode="auto">
          <a:xfrm>
            <a:off x="3357563" y="5214938"/>
            <a:ext cx="49260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2000">
                <a:latin typeface="Arial Black" pitchFamily="34" charset="0"/>
              </a:rPr>
              <a:t>Галанова Н. Е.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2000">
                <a:latin typeface="Arial Black" pitchFamily="34" charset="0"/>
              </a:rPr>
              <a:t>учитель начальных классов</a:t>
            </a:r>
          </a:p>
        </p:txBody>
      </p:sp>
      <p:sp>
        <p:nvSpPr>
          <p:cNvPr id="7" name="TextBox 6"/>
          <p:cNvSpPr txBox="1"/>
          <p:nvPr/>
        </p:nvSpPr>
        <p:spPr>
          <a:xfrm rot="21286150">
            <a:off x="2894631" y="95931"/>
            <a:ext cx="314220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Black" pitchFamily="34" charset="0"/>
              </a:rPr>
              <a:t>Родительское </a:t>
            </a:r>
          </a:p>
          <a:p>
            <a:pPr algn="ctr"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Black" pitchFamily="34" charset="0"/>
              </a:rPr>
              <a:t>собрание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357313"/>
            <a:ext cx="7000875" cy="4830762"/>
          </a:xfrm>
        </p:spPr>
      </p:pic>
      <p:sp>
        <p:nvSpPr>
          <p:cNvPr id="6" name="TextBox 5"/>
          <p:cNvSpPr txBox="1"/>
          <p:nvPr/>
        </p:nvSpPr>
        <p:spPr>
          <a:xfrm rot="21373920">
            <a:off x="2311388" y="-26106"/>
            <a:ext cx="437213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итоге  -</a:t>
            </a:r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конфликт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C:\Documents and Settings\тая1\Рабочий стол\364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285875"/>
            <a:ext cx="6105525" cy="4900613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311388" y="66227"/>
            <a:ext cx="437213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 услышать своего ребенка?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5" y="1500188"/>
            <a:ext cx="7143750" cy="431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Эти слова ребенок должен слышать </a:t>
            </a: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каждый день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чтобы вырасти счастливым человеком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73920">
            <a:off x="2311388" y="-87662"/>
            <a:ext cx="4372135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Обрати внимание!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Documents and Settings\тая1\Рабочий стол\234685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338263"/>
            <a:ext cx="7559675" cy="4805362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311388" y="-87662"/>
            <a:ext cx="4372135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 тебя все получится!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704" t="9348" r="1755"/>
          <a:stretch>
            <a:fillRect/>
          </a:stretch>
        </p:blipFill>
        <p:spPr>
          <a:xfrm>
            <a:off x="785813" y="1273175"/>
            <a:ext cx="7572375" cy="4852988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247238" y="-71908"/>
            <a:ext cx="437213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 хорошо, что ты у меня есть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56" b="2432"/>
          <a:stretch>
            <a:fillRect/>
          </a:stretch>
        </p:blipFill>
        <p:spPr>
          <a:xfrm>
            <a:off x="857250" y="1285875"/>
            <a:ext cx="7429500" cy="4857750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247238" y="174313"/>
            <a:ext cx="437213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Ты-моя</a:t>
            </a: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радость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214438"/>
            <a:ext cx="6572250" cy="4951412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247238" y="174313"/>
            <a:ext cx="437213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справимся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1571625"/>
            <a:ext cx="5500688" cy="4003675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247238" y="-102686"/>
            <a:ext cx="437213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Ты у меня такой умный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309688"/>
            <a:ext cx="7286625" cy="4851400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274328" y="75837"/>
            <a:ext cx="437213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Ты у меня такой красивый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Documents and Settings\тая1\Рабочий стол\3366_bessonic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273175"/>
            <a:ext cx="7500937" cy="4870450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274328" y="260503"/>
            <a:ext cx="437213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Всё пройдет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500166" y="1857364"/>
            <a:ext cx="6170502" cy="321471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Как  услышать наших детей?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 rot="-220466">
            <a:off x="2262188" y="187325"/>
            <a:ext cx="43719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100">
                <a:latin typeface="Arial Black" pitchFamily="34" charset="0"/>
              </a:rPr>
              <a:t>Вопрос, на  который  нам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100">
                <a:latin typeface="Arial Black" pitchFamily="34" charset="0"/>
              </a:rPr>
              <a:t>предстоит найти 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214438"/>
            <a:ext cx="7000875" cy="4941887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274328" y="291280"/>
            <a:ext cx="437213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Солнце ты моё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214438"/>
            <a:ext cx="6572250" cy="4951412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274328" y="260503"/>
            <a:ext cx="437213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 в тебя верю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Documents and Settings\тая1\Рабочий стол\74886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285875"/>
            <a:ext cx="7104063" cy="4929188"/>
          </a:xfrm>
        </p:spPr>
      </p:pic>
      <p:sp>
        <p:nvSpPr>
          <p:cNvPr id="6" name="TextBox 5"/>
          <p:cNvSpPr txBox="1"/>
          <p:nvPr/>
        </p:nvSpPr>
        <p:spPr>
          <a:xfrm rot="21373920">
            <a:off x="2274328" y="275892"/>
            <a:ext cx="4372135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 люблю тебя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3"/>
          <p:cNvSpPr>
            <a:spLocks noGrp="1"/>
          </p:cNvSpPr>
          <p:nvPr>
            <p:ph type="title"/>
          </p:nvPr>
        </p:nvSpPr>
        <p:spPr>
          <a:xfrm>
            <a:off x="1143000" y="2357438"/>
            <a:ext cx="6715125" cy="1800225"/>
          </a:xfrm>
        </p:spPr>
        <p:txBody>
          <a:bodyPr/>
          <a:lstStyle/>
          <a:p>
            <a:pPr eaLnBrk="1" hangingPunct="1"/>
            <a:r>
              <a:rPr lang="ru-RU" sz="5400" b="1" smtClean="0">
                <a:latin typeface="Arial Black" pitchFamily="34" charset="0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 rot="21286150">
            <a:off x="2894631" y="95931"/>
            <a:ext cx="314220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Родительское </a:t>
            </a:r>
          </a:p>
          <a:p>
            <a:pPr algn="ctr"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собрание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00188" y="1357313"/>
            <a:ext cx="6215062" cy="4786312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310247" y="-42338"/>
            <a:ext cx="437213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Все дети мира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смеются на одном языке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285875"/>
            <a:ext cx="7286625" cy="4857750"/>
          </a:xfrm>
        </p:spPr>
      </p:pic>
      <p:sp>
        <p:nvSpPr>
          <p:cNvPr id="6" name="TextBox 5"/>
          <p:cNvSpPr txBox="1"/>
          <p:nvPr/>
        </p:nvSpPr>
        <p:spPr>
          <a:xfrm rot="21373920">
            <a:off x="2373934" y="193483"/>
            <a:ext cx="437213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Скучают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843"/>
          <a:stretch>
            <a:fillRect/>
          </a:stretch>
        </p:blipFill>
        <p:spPr>
          <a:xfrm>
            <a:off x="1143000" y="1214438"/>
            <a:ext cx="7005638" cy="4929187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373934" y="193483"/>
            <a:ext cx="437213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Дружат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214438"/>
            <a:ext cx="7215188" cy="5026025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373934" y="193483"/>
            <a:ext cx="437213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Радуются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86063" y="1571625"/>
            <a:ext cx="3805237" cy="4537075"/>
          </a:xfrm>
        </p:spPr>
      </p:pic>
      <p:sp>
        <p:nvSpPr>
          <p:cNvPr id="5" name="TextBox 4"/>
          <p:cNvSpPr txBox="1"/>
          <p:nvPr/>
        </p:nvSpPr>
        <p:spPr>
          <a:xfrm rot="21373920">
            <a:off x="2308564" y="142763"/>
            <a:ext cx="437213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Обвинения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214438"/>
            <a:ext cx="7358062" cy="4954587"/>
          </a:xfrm>
        </p:spPr>
      </p:pic>
      <p:sp>
        <p:nvSpPr>
          <p:cNvPr id="6" name="TextBox 5"/>
          <p:cNvSpPr txBox="1"/>
          <p:nvPr/>
        </p:nvSpPr>
        <p:spPr>
          <a:xfrm rot="21373920">
            <a:off x="2308564" y="81208"/>
            <a:ext cx="437213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Приказы, команды, угрозы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Я\Рабочий стол\с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1357313"/>
            <a:ext cx="3857625" cy="3714750"/>
          </a:xfrm>
        </p:spPr>
      </p:pic>
      <p:sp>
        <p:nvSpPr>
          <p:cNvPr id="6" name="TextBox 5"/>
          <p:cNvSpPr txBox="1"/>
          <p:nvPr/>
        </p:nvSpPr>
        <p:spPr>
          <a:xfrm rot="21373920">
            <a:off x="2311388" y="23139"/>
            <a:ext cx="4372135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Морализирование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нравоучения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117</Words>
  <Application>Microsoft Office PowerPoint</Application>
  <PresentationFormat>Экран (4:3)</PresentationFormat>
  <Paragraphs>35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Эти слова ребенок должен слышать каждый день, чтобы вырасти счастливым человеком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37</cp:revision>
  <dcterms:modified xsi:type="dcterms:W3CDTF">2015-03-20T16:04:27Z</dcterms:modified>
</cp:coreProperties>
</file>