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E79AE26F-85F5-42D4-9E4C-F299AB6BF8BA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993DC7C-E32A-4DF2-838D-5CFCC47ACD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Носители информации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090639" cy="30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60987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Носители информации – это </a:t>
            </a:r>
            <a:r>
              <a:rPr lang="ru-RU" dirty="0" err="1" smtClean="0"/>
              <a:t>флешки</a:t>
            </a:r>
            <a:r>
              <a:rPr lang="ru-RU" dirty="0" smtClean="0"/>
              <a:t>, диски, дискеты и т.д. Также носители информации это бумага, снег, песок и т.д.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Что такое носители информации?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84535"/>
            <a:ext cx="2592313" cy="20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1" y="4276522"/>
            <a:ext cx="3698088" cy="227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82031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1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каменном веке не было </a:t>
            </a:r>
            <a:r>
              <a:rPr lang="ru-RU" dirty="0" err="1" smtClean="0"/>
              <a:t>флешек</a:t>
            </a:r>
            <a:r>
              <a:rPr lang="ru-RU" dirty="0" smtClean="0"/>
              <a:t>, дисков.</a:t>
            </a:r>
          </a:p>
          <a:p>
            <a:pPr marL="0" indent="0">
              <a:buNone/>
            </a:pPr>
            <a:r>
              <a:rPr lang="ru-RU" dirty="0" smtClean="0"/>
              <a:t>Они пользовались камнями. Интересно как они их переносили.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/>
                </a:solidFill>
              </a:rPr>
              <a:t>История носителей информации.</a:t>
            </a:r>
            <a:endParaRPr lang="ru-RU" sz="49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20596"/>
            <a:ext cx="370046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7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4402832" cy="2265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Далее пошли пергамент, кора берёзы. А в Китае в то время придумали бумагу.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/>
                </a:solidFill>
              </a:rPr>
              <a:t>История носителей информации.</a:t>
            </a:r>
            <a:endParaRPr lang="ru-RU" sz="49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4854"/>
            <a:ext cx="28225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376264" cy="289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844824"/>
            <a:ext cx="5616624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Потом придумали перфокарты. Они выглядят как лента с точками.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/>
                </a:solidFill>
              </a:rPr>
              <a:t>История носителей информации.</a:t>
            </a:r>
            <a:endParaRPr lang="ru-RU" sz="49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3343505" cy="203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56202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/>
                </a:solidFill>
              </a:rPr>
              <a:t>История носителей информации.</a:t>
            </a:r>
            <a:endParaRPr lang="ru-RU" sz="49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65664"/>
            <a:ext cx="583264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900" b="1" dirty="0" smtClean="0">
                <a:solidFill>
                  <a:schemeClr val="tx2"/>
                </a:solidFill>
              </a:rPr>
              <a:t>Какое действие выполняют носители информации?</a:t>
            </a:r>
            <a:endParaRPr lang="ru-RU" sz="4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8900" y="2967335"/>
            <a:ext cx="744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Хранят информацию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8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</TotalTime>
  <Words>101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Бумажная</vt:lpstr>
      <vt:lpstr>Macro</vt:lpstr>
      <vt:lpstr>Носители информации</vt:lpstr>
      <vt:lpstr>Что такое носители информации?</vt:lpstr>
      <vt:lpstr>История носителей информации.</vt:lpstr>
      <vt:lpstr>История носителей информации.</vt:lpstr>
      <vt:lpstr>История носителей информации.</vt:lpstr>
      <vt:lpstr>История носителей информации.</vt:lpstr>
      <vt:lpstr>Какое действие выполняют носители информации?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Носители информации</dc:title>
  <dc:creator>user</dc:creator>
  <cp:lastModifiedBy>user</cp:lastModifiedBy>
  <cp:revision>4</cp:revision>
  <dcterms:created xsi:type="dcterms:W3CDTF">2015-04-17T06:37:37Z</dcterms:created>
  <dcterms:modified xsi:type="dcterms:W3CDTF">2015-04-29T05:48:14Z</dcterms:modified>
</cp:coreProperties>
</file>