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6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E05C-846A-46DF-A375-A7ABF65C233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32B0-EBAD-43FD-8E7D-C28C324A6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2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E05C-846A-46DF-A375-A7ABF65C233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32B0-EBAD-43FD-8E7D-C28C324A6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449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E05C-846A-46DF-A375-A7ABF65C233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32B0-EBAD-43FD-8E7D-C28C324A6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38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E05C-846A-46DF-A375-A7ABF65C233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32B0-EBAD-43FD-8E7D-C28C324A6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57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E05C-846A-46DF-A375-A7ABF65C233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32B0-EBAD-43FD-8E7D-C28C324A6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90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E05C-846A-46DF-A375-A7ABF65C233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32B0-EBAD-43FD-8E7D-C28C324A6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41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E05C-846A-46DF-A375-A7ABF65C233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32B0-EBAD-43FD-8E7D-C28C324A6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75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E05C-846A-46DF-A375-A7ABF65C233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32B0-EBAD-43FD-8E7D-C28C324A6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53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E05C-846A-46DF-A375-A7ABF65C233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32B0-EBAD-43FD-8E7D-C28C324A6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692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E05C-846A-46DF-A375-A7ABF65C233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32B0-EBAD-43FD-8E7D-C28C324A6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6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E05C-846A-46DF-A375-A7ABF65C233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32B0-EBAD-43FD-8E7D-C28C324A6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2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5E05C-846A-46DF-A375-A7ABF65C233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032B0-EBAD-43FD-8E7D-C28C324A6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99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5649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sldjump"/>
              </a:rPr>
              <a:t>ВИКТОРИНА</a:t>
            </a:r>
            <a:br>
              <a:rPr lang="ru-RU" dirty="0" smtClean="0">
                <a:hlinkClick r:id="rId2" action="ppaction://hlinksldjump"/>
              </a:rPr>
            </a:br>
            <a:r>
              <a:rPr lang="ru-RU" dirty="0" smtClean="0">
                <a:hlinkClick r:id="rId2" action="ppaction://hlinksldjump"/>
              </a:rPr>
              <a:t>Что такое хорошо и что такое плохо?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8864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МБДОУ «Детский сад общеразвивающего вида №4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. Алексеевка Корочанского района Белгородской области»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483768" y="465313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>
                <a:solidFill>
                  <a:schemeClr val="tx1"/>
                </a:solidFill>
              </a:rPr>
              <a:t>Викторину подготовили: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воспитатели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МБДОУ «Детский сад №4» 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Полякова А.А.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Грищенко </a:t>
            </a:r>
            <a:r>
              <a:rPr lang="ru-RU" dirty="0" smtClean="0">
                <a:solidFill>
                  <a:schemeClr val="tx1"/>
                </a:solidFill>
              </a:rPr>
              <a:t>Н.А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97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025057" y="4581128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 rot="19721600">
            <a:off x="381409" y="2747610"/>
            <a:ext cx="8229600" cy="1143000"/>
          </a:xfrm>
        </p:spPr>
        <p:txBody>
          <a:bodyPr>
            <a:noAutofit/>
          </a:bodyPr>
          <a:lstStyle/>
          <a:p>
            <a:r>
              <a:rPr lang="ru-RU" sz="13800" b="1" dirty="0" smtClean="0">
                <a:solidFill>
                  <a:srgbClr val="FF0000"/>
                </a:solidFill>
              </a:rPr>
              <a:t>ПЛОХО!</a:t>
            </a:r>
            <a:endParaRPr lang="ru-RU" sz="13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90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Кто из мальчиков будет болеть меньше?</a:t>
            </a:r>
            <a:endParaRPr lang="ru-RU" dirty="0"/>
          </a:p>
        </p:txBody>
      </p:sp>
      <p:pic>
        <p:nvPicPr>
          <p:cNvPr id="1026" name="Picture 2" descr="H:\картинки\i (8)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720" y="2204864"/>
            <a:ext cx="3078215" cy="285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:\картинки\zakalivanie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019778"/>
            <a:ext cx="2848670" cy="3254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63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 rot="19721600">
            <a:off x="381409" y="2747610"/>
            <a:ext cx="8229600" cy="1143000"/>
          </a:xfrm>
        </p:spPr>
        <p:txBody>
          <a:bodyPr>
            <a:noAutofit/>
          </a:bodyPr>
          <a:lstStyle/>
          <a:p>
            <a:r>
              <a:rPr lang="ru-RU" sz="13800" b="1" dirty="0" smtClean="0">
                <a:solidFill>
                  <a:srgbClr val="FF0000"/>
                </a:solidFill>
              </a:rPr>
              <a:t>ПЛОХО!</a:t>
            </a:r>
            <a:endParaRPr lang="ru-RU" sz="13800" b="1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в конец 5">
            <a:hlinkClick r:id="rId2" action="ppaction://hlinksldjump" highlightClick="1"/>
          </p:cNvPr>
          <p:cNvSpPr/>
          <p:nvPr/>
        </p:nvSpPr>
        <p:spPr>
          <a:xfrm>
            <a:off x="7452320" y="4869160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61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 rot="19647566">
            <a:off x="344997" y="2456274"/>
            <a:ext cx="8229600" cy="1143000"/>
          </a:xfrm>
        </p:spPr>
        <p:txBody>
          <a:bodyPr>
            <a:noAutofit/>
          </a:bodyPr>
          <a:lstStyle/>
          <a:p>
            <a:r>
              <a:rPr lang="ru-RU" sz="13800" b="1" dirty="0" smtClean="0">
                <a:solidFill>
                  <a:srgbClr val="00B050"/>
                </a:solidFill>
              </a:rPr>
              <a:t>ХОРОШО!</a:t>
            </a:r>
            <a:endParaRPr lang="ru-RU" sz="13800" b="1" dirty="0">
              <a:solidFill>
                <a:srgbClr val="00B050"/>
              </a:solidFill>
            </a:endParaRPr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7164288" y="4869160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12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необходимо делать правильно?</a:t>
            </a:r>
            <a:endParaRPr lang="ru-RU" dirty="0"/>
          </a:p>
        </p:txBody>
      </p:sp>
      <p:pic>
        <p:nvPicPr>
          <p:cNvPr id="2050" name="Picture 2" descr="H:\картинки\i (10)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04864"/>
            <a:ext cx="3056731" cy="290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:\картинки\i (9)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3906"/>
            <a:ext cx="4564376" cy="3042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27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 rot="19647566">
            <a:off x="344997" y="2456274"/>
            <a:ext cx="8229600" cy="1143000"/>
          </a:xfrm>
        </p:spPr>
        <p:txBody>
          <a:bodyPr>
            <a:noAutofit/>
          </a:bodyPr>
          <a:lstStyle/>
          <a:p>
            <a:r>
              <a:rPr lang="ru-RU" sz="13800" b="1" dirty="0" smtClean="0">
                <a:solidFill>
                  <a:srgbClr val="00B050"/>
                </a:solidFill>
              </a:rPr>
              <a:t>ХОРОШО!</a:t>
            </a:r>
            <a:endParaRPr lang="ru-RU" sz="13800" b="1" dirty="0">
              <a:solidFill>
                <a:srgbClr val="00B050"/>
              </a:solidFill>
            </a:endParaRPr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7236296" y="5085184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31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 rot="19721600">
            <a:off x="381409" y="2747610"/>
            <a:ext cx="8229600" cy="1143000"/>
          </a:xfrm>
        </p:spPr>
        <p:txBody>
          <a:bodyPr>
            <a:noAutofit/>
          </a:bodyPr>
          <a:lstStyle/>
          <a:p>
            <a:r>
              <a:rPr lang="ru-RU" sz="13800" b="1" dirty="0" smtClean="0">
                <a:solidFill>
                  <a:srgbClr val="FF0000"/>
                </a:solidFill>
              </a:rPr>
              <a:t>ПЛОХО!</a:t>
            </a:r>
            <a:endParaRPr lang="ru-RU" sz="138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7236296" y="5157192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из детей поступает хорошо?</a:t>
            </a:r>
            <a:endParaRPr lang="ru-RU" dirty="0"/>
          </a:p>
        </p:txBody>
      </p:sp>
      <p:pic>
        <p:nvPicPr>
          <p:cNvPr id="3074" name="Picture 2" descr="H:\картинки\iCAGE5N4A.jpg">
            <a:hlinkClick r:id="rId2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3" r="9764" b="8080"/>
          <a:stretch/>
        </p:blipFill>
        <p:spPr bwMode="auto">
          <a:xfrm>
            <a:off x="4300733" y="2402485"/>
            <a:ext cx="4328744" cy="301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:\картинки\iCAX5YPVY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53436"/>
            <a:ext cx="3024336" cy="29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36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 rot="19721600">
            <a:off x="381409" y="27476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3800" b="1" smtClean="0">
                <a:solidFill>
                  <a:srgbClr val="FF0000"/>
                </a:solidFill>
              </a:rPr>
              <a:t>ПЛОХО!</a:t>
            </a:r>
            <a:endParaRPr lang="ru-RU" sz="13800" b="1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в конец 5">
            <a:hlinkClick r:id="rId2" action="ppaction://hlinksldjump" highlightClick="1"/>
          </p:cNvPr>
          <p:cNvSpPr/>
          <p:nvPr/>
        </p:nvSpPr>
        <p:spPr>
          <a:xfrm>
            <a:off x="6948264" y="5085184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09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 rot="19647566">
            <a:off x="344997" y="2456274"/>
            <a:ext cx="8229600" cy="1143000"/>
          </a:xfrm>
        </p:spPr>
        <p:txBody>
          <a:bodyPr>
            <a:noAutofit/>
          </a:bodyPr>
          <a:lstStyle/>
          <a:p>
            <a:r>
              <a:rPr lang="ru-RU" sz="13800" b="1" dirty="0" smtClean="0">
                <a:solidFill>
                  <a:srgbClr val="00B050"/>
                </a:solidFill>
              </a:rPr>
              <a:t>ХОРОШО!</a:t>
            </a:r>
            <a:endParaRPr lang="ru-RU" sz="13800" b="1" dirty="0">
              <a:solidFill>
                <a:srgbClr val="00B050"/>
              </a:solidFill>
            </a:endParaRPr>
          </a:p>
        </p:txBody>
      </p:sp>
      <p:sp>
        <p:nvSpPr>
          <p:cNvPr id="5" name="Управляющая кнопка: в конец 4">
            <a:hlinkClick r:id="rId2" action="ppaction://hlinksldjump" highlightClick="1"/>
          </p:cNvPr>
          <p:cNvSpPr/>
          <p:nvPr/>
        </p:nvSpPr>
        <p:spPr>
          <a:xfrm>
            <a:off x="7380312" y="4941168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59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из данных продуктов полезней для организма?</a:t>
            </a:r>
            <a:endParaRPr lang="ru-RU" dirty="0"/>
          </a:p>
        </p:txBody>
      </p:sp>
      <p:pic>
        <p:nvPicPr>
          <p:cNvPr id="1026" name="Picture 2" descr="C:\Users\10\Desktop\i.jpg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76872"/>
            <a:ext cx="410445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0\Desktop\i (1)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276872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65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44997" y="2456274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  <a:hlinkClick r:id="rId2" action="ppaction://hlinksldjump"/>
              </a:rPr>
              <a:t>ТЫ ЗДОРОВЬЕ БЕРЕГИ, САМ СЕБЕ ТЫ ПОМОГИ!!!</a:t>
            </a:r>
            <a:endParaRPr lang="ru-RU" sz="6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22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источники: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разработке презентации использованы </a:t>
            </a:r>
            <a:r>
              <a:rPr lang="ru-RU" dirty="0"/>
              <a:t>картинки с сайта </a:t>
            </a:r>
            <a:r>
              <a:rPr lang="ru-RU" dirty="0">
                <a:hlinkClick r:id="rId2"/>
              </a:rPr>
              <a:t>http://</a:t>
            </a:r>
            <a:r>
              <a:rPr lang="ru-RU" dirty="0" smtClean="0">
                <a:hlinkClick r:id="rId2"/>
              </a:rPr>
              <a:t>images.yandex.ru</a:t>
            </a:r>
            <a:endParaRPr lang="ru-RU" dirty="0" smtClean="0"/>
          </a:p>
          <a:p>
            <a:r>
              <a:rPr lang="ru-RU" dirty="0" smtClean="0"/>
              <a:t>Фотографии из архива МБДОУ «Детский сад №4»</a:t>
            </a: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3" action="ppaction://hlinksldjump"/>
              </a:rPr>
              <a:t>Данные авторской группы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23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Над </a:t>
            </a:r>
            <a:r>
              <a:rPr lang="ru-RU" dirty="0"/>
              <a:t>презентацией работали: </a:t>
            </a:r>
            <a:r>
              <a:rPr lang="ru-RU" b="1" dirty="0"/>
              <a:t>Полякова Алла </a:t>
            </a:r>
            <a:r>
              <a:rPr lang="ru-RU" b="1" dirty="0" smtClean="0"/>
              <a:t>Александровна,</a:t>
            </a:r>
            <a:br>
              <a:rPr lang="ru-RU" b="1" dirty="0" smtClean="0"/>
            </a:br>
            <a:r>
              <a:rPr lang="ru-RU" b="1" dirty="0" smtClean="0"/>
              <a:t>Грищенко </a:t>
            </a:r>
            <a:r>
              <a:rPr lang="ru-RU" b="1" dirty="0" smtClean="0"/>
              <a:t>Наталья Александровна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2376264"/>
          </a:xfrm>
        </p:spPr>
        <p:txBody>
          <a:bodyPr>
            <a:normAutofit/>
          </a:bodyPr>
          <a:lstStyle/>
          <a:p>
            <a:r>
              <a:rPr lang="ru-RU" dirty="0" smtClean="0"/>
              <a:t>Адрес</a:t>
            </a:r>
            <a:r>
              <a:rPr lang="ru-RU" dirty="0"/>
              <a:t>: Белгородская область, Корочанский район, с. Алексеевка, ул. Больничная д. 6А</a:t>
            </a:r>
          </a:p>
          <a:p>
            <a:r>
              <a:rPr lang="ru-RU" dirty="0"/>
              <a:t> Телефон: 8 47 (231) 5-23-36</a:t>
            </a:r>
          </a:p>
          <a:p>
            <a:r>
              <a:rPr lang="ru-RU" dirty="0"/>
              <a:t>Эл. почта: ya.dou4@yandex.ru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976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721600">
            <a:off x="381409" y="2747610"/>
            <a:ext cx="8229600" cy="1143000"/>
          </a:xfrm>
        </p:spPr>
        <p:txBody>
          <a:bodyPr>
            <a:noAutofit/>
          </a:bodyPr>
          <a:lstStyle/>
          <a:p>
            <a:r>
              <a:rPr lang="ru-RU" sz="13800" b="1" dirty="0" smtClean="0">
                <a:solidFill>
                  <a:srgbClr val="FF0000"/>
                </a:solidFill>
              </a:rPr>
              <a:t>ПЛОХО!</a:t>
            </a:r>
            <a:endParaRPr lang="ru-RU" sz="13800" b="1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6372200" y="5085184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00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647566">
            <a:off x="344997" y="2456274"/>
            <a:ext cx="8229600" cy="1143000"/>
          </a:xfrm>
        </p:spPr>
        <p:txBody>
          <a:bodyPr>
            <a:noAutofit/>
          </a:bodyPr>
          <a:lstStyle/>
          <a:p>
            <a:r>
              <a:rPr lang="ru-RU" sz="13800" b="1" dirty="0" smtClean="0">
                <a:solidFill>
                  <a:srgbClr val="00B050"/>
                </a:solidFill>
              </a:rPr>
              <a:t>ХОРОШО!</a:t>
            </a:r>
            <a:endParaRPr lang="ru-RU" sz="13800" b="1" dirty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6446258" y="4293096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45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Кто из мальчиков поступает правильно?</a:t>
            </a:r>
            <a:endParaRPr lang="ru-RU" dirty="0"/>
          </a:p>
        </p:txBody>
      </p:sp>
      <p:pic>
        <p:nvPicPr>
          <p:cNvPr id="2051" name="Picture 3" descr="C:\Users\10\Desktop\i (3).jpg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42274"/>
            <a:ext cx="3882157" cy="3529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:\картинки\iCAKG441T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76872"/>
            <a:ext cx="309634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99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6660232" y="4293096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 rot="19721600">
            <a:off x="381409" y="2747610"/>
            <a:ext cx="8229600" cy="1143000"/>
          </a:xfrm>
        </p:spPr>
        <p:txBody>
          <a:bodyPr>
            <a:noAutofit/>
          </a:bodyPr>
          <a:lstStyle/>
          <a:p>
            <a:r>
              <a:rPr lang="ru-RU" sz="13800" b="1" dirty="0" smtClean="0">
                <a:solidFill>
                  <a:srgbClr val="FF0000"/>
                </a:solidFill>
              </a:rPr>
              <a:t>ПЛОХО!</a:t>
            </a:r>
            <a:endParaRPr lang="ru-RU" sz="13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2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6660232" y="4293096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 rot="19647566">
            <a:off x="344997" y="2456274"/>
            <a:ext cx="8229600" cy="1143000"/>
          </a:xfrm>
        </p:spPr>
        <p:txBody>
          <a:bodyPr>
            <a:noAutofit/>
          </a:bodyPr>
          <a:lstStyle/>
          <a:p>
            <a:r>
              <a:rPr lang="ru-RU" sz="13800" b="1" dirty="0" smtClean="0">
                <a:solidFill>
                  <a:srgbClr val="00B050"/>
                </a:solidFill>
              </a:rPr>
              <a:t>ХОРОШО!</a:t>
            </a:r>
            <a:endParaRPr lang="ru-RU" sz="13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16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дети поступают хорошо?</a:t>
            </a:r>
            <a:endParaRPr lang="ru-RU" dirty="0"/>
          </a:p>
        </p:txBody>
      </p:sp>
      <p:pic>
        <p:nvPicPr>
          <p:cNvPr id="3074" name="Picture 2" descr="C:\Users\10\Desktop\i (4)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81808"/>
            <a:ext cx="4101481" cy="271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nix\Desktop\фото детский сад\детсад\фотодсад\P1040339.JPG">
            <a:hlinkClick r:id="rId4" action="ppaction://hlinksldjump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00033"/>
            <a:ext cx="3744416" cy="27355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319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020272" y="4797152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 rot="19647566">
            <a:off x="344997" y="2456274"/>
            <a:ext cx="8229600" cy="1143000"/>
          </a:xfrm>
        </p:spPr>
        <p:txBody>
          <a:bodyPr>
            <a:noAutofit/>
          </a:bodyPr>
          <a:lstStyle/>
          <a:p>
            <a:r>
              <a:rPr lang="ru-RU" sz="13800" b="1" dirty="0" smtClean="0">
                <a:solidFill>
                  <a:srgbClr val="00B050"/>
                </a:solidFill>
              </a:rPr>
              <a:t>ХОРОШО!</a:t>
            </a:r>
            <a:endParaRPr lang="ru-RU" sz="13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07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148</Words>
  <Application>Microsoft Office PowerPoint</Application>
  <PresentationFormat>Экран (4:3)</PresentationFormat>
  <Paragraphs>37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ВИКТОРИНА Что такое хорошо и что такое плохо?</vt:lpstr>
      <vt:lpstr>Что из данных продуктов полезней для организма?</vt:lpstr>
      <vt:lpstr>ПЛОХО!</vt:lpstr>
      <vt:lpstr>ХОРОШО!</vt:lpstr>
      <vt:lpstr>Кто из мальчиков поступает правильно?</vt:lpstr>
      <vt:lpstr>ПЛОХО!</vt:lpstr>
      <vt:lpstr>ХОРОШО!</vt:lpstr>
      <vt:lpstr>Какие дети поступают хорошо?</vt:lpstr>
      <vt:lpstr>ХОРОШО!</vt:lpstr>
      <vt:lpstr>ПЛОХО!</vt:lpstr>
      <vt:lpstr>Кто из мальчиков будет болеть меньше?</vt:lpstr>
      <vt:lpstr>ПЛОХО!</vt:lpstr>
      <vt:lpstr>ХОРОШО!</vt:lpstr>
      <vt:lpstr>Что необходимо делать правильно?</vt:lpstr>
      <vt:lpstr>ХОРОШО!</vt:lpstr>
      <vt:lpstr>ПЛОХО!</vt:lpstr>
      <vt:lpstr>Кто из детей поступает хорошо?</vt:lpstr>
      <vt:lpstr>Презентация PowerPoint</vt:lpstr>
      <vt:lpstr>ХОРОШО!</vt:lpstr>
      <vt:lpstr>ТЫ ЗДОРОВЬЕ БЕРЕГИ, САМ СЕБЕ ТЫ ПОМОГИ!!!</vt:lpstr>
      <vt:lpstr>Использованные источники:</vt:lpstr>
      <vt:lpstr>  Над презентацией работали: Полякова Алла Александровна, Грищенко Наталья Александровна 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хорошо и что такое плохо?</dc:title>
  <dc:creator>10</dc:creator>
  <cp:lastModifiedBy>10</cp:lastModifiedBy>
  <cp:revision>14</cp:revision>
  <cp:lastPrinted>2014-11-19T17:37:54Z</cp:lastPrinted>
  <dcterms:created xsi:type="dcterms:W3CDTF">2014-11-18T19:22:22Z</dcterms:created>
  <dcterms:modified xsi:type="dcterms:W3CDTF">2014-11-19T17:39:09Z</dcterms:modified>
</cp:coreProperties>
</file>