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59008-9221-4504-99AF-5B15A97D8C7D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AA7BEE-EA3E-4685-998D-40EC89A7AF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6" y="2708920"/>
            <a:ext cx="50405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/>
              <a:t>Цирковое представление </a:t>
            </a:r>
            <a:r>
              <a:rPr lang="ru-RU" sz="2000" b="0" dirty="0" smtClean="0"/>
              <a:t>музыкально – спортивное  развлечение ко дню матери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0096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96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Гимнастический калейдоскоп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мячи, скакалки, обручи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132859"/>
            <a:ext cx="5272430" cy="3746878"/>
          </a:xfrm>
        </p:spPr>
      </p:pic>
    </p:spTree>
    <p:extLst>
      <p:ext uri="{BB962C8B-B14F-4D97-AF65-F5344CB8AC3E}">
        <p14:creationId xmlns:p14="http://schemas.microsoft.com/office/powerpoint/2010/main" val="31265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41232" cy="9409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Танец «</a:t>
            </a:r>
            <a:r>
              <a:rPr lang="ru-RU" sz="2800" dirty="0" err="1" smtClean="0"/>
              <a:t>Барбарики</a:t>
            </a:r>
            <a:r>
              <a:rPr lang="ru-RU" sz="2800" dirty="0" smtClean="0"/>
              <a:t>»  с султанчиками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328592" cy="3888432"/>
          </a:xfrm>
        </p:spPr>
      </p:pic>
    </p:spTree>
    <p:extLst>
      <p:ext uri="{BB962C8B-B14F-4D97-AF65-F5344CB8AC3E}">
        <p14:creationId xmlns:p14="http://schemas.microsoft.com/office/powerpoint/2010/main" val="27185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264696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Начинается программа</a:t>
            </a:r>
            <a:br>
              <a:rPr lang="ru-RU" sz="3200" dirty="0" smtClean="0"/>
            </a:br>
            <a:r>
              <a:rPr lang="ru-RU" sz="3200" dirty="0" smtClean="0"/>
              <a:t>поспешите в цирк, друзья!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132856"/>
            <a:ext cx="5015767" cy="3780000"/>
          </a:xfrm>
        </p:spPr>
      </p:pic>
    </p:spTree>
    <p:extLst>
      <p:ext uri="{BB962C8B-B14F-4D97-AF65-F5344CB8AC3E}">
        <p14:creationId xmlns:p14="http://schemas.microsoft.com/office/powerpoint/2010/main" val="37417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Акробатический этюд с мячами</a:t>
            </a:r>
            <a:br>
              <a:rPr lang="ru-RU" sz="3200" dirty="0" smtClean="0"/>
            </a:br>
            <a:r>
              <a:rPr lang="ru-RU" sz="2200" dirty="0" smtClean="0"/>
              <a:t>Выступают </a:t>
            </a:r>
            <a:r>
              <a:rPr lang="ru-RU" sz="2200" dirty="0"/>
              <a:t>акробаты, все серьезные ребята.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860000" cy="3677838"/>
          </a:xfrm>
        </p:spPr>
      </p:pic>
    </p:spTree>
    <p:extLst>
      <p:ext uri="{BB962C8B-B14F-4D97-AF65-F5344CB8AC3E}">
        <p14:creationId xmlns:p14="http://schemas.microsoft.com/office/powerpoint/2010/main" val="36307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76664" cy="86895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Коробочка, полу шпагат – это сделать каждый рад!</a:t>
            </a:r>
            <a:endParaRPr lang="ru-RU" sz="2800" dirty="0"/>
          </a:p>
        </p:txBody>
      </p:sp>
      <p:pic>
        <p:nvPicPr>
          <p:cNvPr id="9" name="Объект 8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6" y="2132856"/>
            <a:ext cx="4932000" cy="3751098"/>
          </a:xfrm>
        </p:spPr>
      </p:pic>
    </p:spTree>
    <p:extLst>
      <p:ext uri="{BB962C8B-B14F-4D97-AF65-F5344CB8AC3E}">
        <p14:creationId xmlns:p14="http://schemas.microsoft.com/office/powerpoint/2010/main" val="32290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На арене силачи, </a:t>
            </a:r>
            <a:br>
              <a:rPr lang="ru-RU" sz="3200" dirty="0" smtClean="0"/>
            </a:br>
            <a:r>
              <a:rPr lang="ru-RU" sz="3200" dirty="0" smtClean="0"/>
              <a:t>лучшие в мире циркачи !</a:t>
            </a:r>
            <a:endParaRPr lang="ru-RU" sz="3200" dirty="0"/>
          </a:p>
        </p:txBody>
      </p:sp>
      <p:pic>
        <p:nvPicPr>
          <p:cNvPr id="5" name="Объект 4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4860000" cy="3395338"/>
          </a:xfrm>
        </p:spPr>
      </p:pic>
    </p:spTree>
    <p:extLst>
      <p:ext uri="{BB962C8B-B14F-4D97-AF65-F5344CB8AC3E}">
        <p14:creationId xmlns:p14="http://schemas.microsoft.com/office/powerpoint/2010/main" val="23549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Выступает перед вами знаменитый маг – факир, удивил он целый мир!</a:t>
            </a:r>
            <a:endParaRPr lang="ru-RU" dirty="0"/>
          </a:p>
        </p:txBody>
      </p:sp>
      <p:pic>
        <p:nvPicPr>
          <p:cNvPr id="6" name="Объект 5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932000" cy="3665672"/>
          </a:xfrm>
        </p:spPr>
      </p:pic>
    </p:spTree>
    <p:extLst>
      <p:ext uri="{BB962C8B-B14F-4D97-AF65-F5344CB8AC3E}">
        <p14:creationId xmlns:p14="http://schemas.microsoft.com/office/powerpoint/2010/main" val="29210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00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Игры с парашютом</a:t>
            </a:r>
            <a:endParaRPr lang="ru-RU" sz="3200" dirty="0"/>
          </a:p>
        </p:txBody>
      </p:sp>
      <p:pic>
        <p:nvPicPr>
          <p:cNvPr id="7" name="Объект 6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4932000" cy="3575699"/>
          </a:xfrm>
        </p:spPr>
      </p:pic>
    </p:spTree>
    <p:extLst>
      <p:ext uri="{BB962C8B-B14F-4D97-AF65-F5344CB8AC3E}">
        <p14:creationId xmlns:p14="http://schemas.microsoft.com/office/powerpoint/2010/main" val="582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04056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Клоунада «Пряник»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041794" cy="3933582"/>
          </a:xfrm>
        </p:spPr>
      </p:pic>
    </p:spTree>
    <p:extLst>
      <p:ext uri="{BB962C8B-B14F-4D97-AF65-F5344CB8AC3E}">
        <p14:creationId xmlns:p14="http://schemas.microsoft.com/office/powerpoint/2010/main" val="17595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048672" cy="5089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Танец «Дрессировщики»</a:t>
            </a:r>
            <a:endParaRPr lang="ru-RU" sz="3200" dirty="0"/>
          </a:p>
        </p:txBody>
      </p:sp>
      <p:pic>
        <p:nvPicPr>
          <p:cNvPr id="8" name="Объект 7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269337" cy="3744000"/>
          </a:xfrm>
        </p:spPr>
      </p:pic>
    </p:spTree>
    <p:extLst>
      <p:ext uri="{BB962C8B-B14F-4D97-AF65-F5344CB8AC3E}">
        <p14:creationId xmlns:p14="http://schemas.microsoft.com/office/powerpoint/2010/main" val="1621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61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Цирковое представление музыкально – спортивное  развлечение ко дню матери</vt:lpstr>
      <vt:lpstr>Начинается программа поспешите в цирк, друзья!</vt:lpstr>
      <vt:lpstr>Акробатический этюд с мячами Выступают акробаты, все серьезные ребята.</vt:lpstr>
      <vt:lpstr>Коробочка, полу шпагат – это сделать каждый рад!</vt:lpstr>
      <vt:lpstr>На арене силачи,  лучшие в мире циркачи !</vt:lpstr>
      <vt:lpstr>Выступает перед вами знаменитый маг – факир, удивил он целый мир!</vt:lpstr>
      <vt:lpstr>Игры с парашютом</vt:lpstr>
      <vt:lpstr>Клоунада «Пряник»</vt:lpstr>
      <vt:lpstr>Танец «Дрессировщики»</vt:lpstr>
      <vt:lpstr>Гимнастический калейдоскоп  мячи, скакалки, обручи</vt:lpstr>
      <vt:lpstr>Танец «Барбарики»  с султанчиками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Цирковое представление музыкально – спортивное  развлечение ко дню матери</dc:title>
  <dc:creator>Q</dc:creator>
  <cp:lastModifiedBy>User</cp:lastModifiedBy>
  <cp:revision>18</cp:revision>
  <dcterms:created xsi:type="dcterms:W3CDTF">2013-01-06T03:29:46Z</dcterms:created>
  <dcterms:modified xsi:type="dcterms:W3CDTF">2013-01-16T10:41:52Z</dcterms:modified>
</cp:coreProperties>
</file>