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9" r:id="rId3"/>
    <p:sldId id="264" r:id="rId4"/>
    <p:sldId id="258" r:id="rId5"/>
    <p:sldId id="260" r:id="rId6"/>
    <p:sldId id="261" r:id="rId7"/>
    <p:sldId id="263" r:id="rId8"/>
    <p:sldId id="257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6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Считаете ли вы, что наш поселок замусорен?</c:v>
                </c:pt>
                <c:pt idx="1">
                  <c:v>Влияет ли змусоривание на красоту поселка?</c:v>
                </c:pt>
                <c:pt idx="2">
                  <c:v>Дорого ли обходится очистка поселка от мусора?</c:v>
                </c:pt>
                <c:pt idx="3">
                  <c:v>Хотели бы вы внести свой вклад в благоустройство послека?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320</c:v>
                </c:pt>
                <c:pt idx="1">
                  <c:v>421</c:v>
                </c:pt>
                <c:pt idx="2">
                  <c:v>280</c:v>
                </c:pt>
                <c:pt idx="3">
                  <c:v>370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Считаете ли вы, что наш поселок замусорен?</c:v>
                </c:pt>
                <c:pt idx="1">
                  <c:v>Влияет ли змусоривание на красоту поселка?</c:v>
                </c:pt>
                <c:pt idx="2">
                  <c:v>Дорого ли обходится очистка поселка от мусора?</c:v>
                </c:pt>
                <c:pt idx="3">
                  <c:v>Хотели бы вы внести свой вклад в благоустройство послека?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150</c:v>
                </c:pt>
                <c:pt idx="1">
                  <c:v>15</c:v>
                </c:pt>
                <c:pt idx="2">
                  <c:v>120</c:v>
                </c:pt>
                <c:pt idx="3">
                  <c:v>12</c:v>
                </c:pt>
              </c:numCache>
            </c:numRef>
          </c:val>
        </c:ser>
        <c:shape val="box"/>
        <c:axId val="54098560"/>
        <c:axId val="63773696"/>
        <c:axId val="34911552"/>
      </c:bar3DChart>
      <c:catAx>
        <c:axId val="54098560"/>
        <c:scaling>
          <c:orientation val="minMax"/>
        </c:scaling>
        <c:axPos val="b"/>
        <c:tickLblPos val="nextTo"/>
        <c:crossAx val="63773696"/>
        <c:crosses val="autoZero"/>
        <c:auto val="1"/>
        <c:lblAlgn val="ctr"/>
        <c:lblOffset val="100"/>
      </c:catAx>
      <c:valAx>
        <c:axId val="63773696"/>
        <c:scaling>
          <c:orientation val="minMax"/>
        </c:scaling>
        <c:axPos val="l"/>
        <c:majorGridlines/>
        <c:numFmt formatCode="General" sourceLinked="1"/>
        <c:tickLblPos val="nextTo"/>
        <c:crossAx val="54098560"/>
        <c:crosses val="autoZero"/>
        <c:crossBetween val="between"/>
      </c:valAx>
      <c:serAx>
        <c:axId val="34911552"/>
        <c:scaling>
          <c:orientation val="minMax"/>
        </c:scaling>
        <c:axPos val="b"/>
        <c:tickLblPos val="nextTo"/>
        <c:crossAx val="6377369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4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мусора в месяц, в куб. м.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2008 год</c:v>
                </c:pt>
                <c:pt idx="1">
                  <c:v>2012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952</c:v>
                </c:pt>
                <c:pt idx="1">
                  <c:v>998</c:v>
                </c:pt>
              </c:numCache>
            </c:numRef>
          </c:val>
        </c:ser>
        <c:shape val="cylinder"/>
        <c:axId val="69781760"/>
        <c:axId val="32579584"/>
        <c:axId val="30891072"/>
      </c:bar3DChart>
      <c:catAx>
        <c:axId val="69781760"/>
        <c:scaling>
          <c:orientation val="minMax"/>
        </c:scaling>
        <c:axPos val="b"/>
        <c:tickLblPos val="nextTo"/>
        <c:crossAx val="32579584"/>
        <c:crosses val="autoZero"/>
        <c:auto val="1"/>
        <c:lblAlgn val="ctr"/>
        <c:lblOffset val="100"/>
      </c:catAx>
      <c:valAx>
        <c:axId val="32579584"/>
        <c:scaling>
          <c:orientation val="minMax"/>
        </c:scaling>
        <c:axPos val="l"/>
        <c:majorGridlines/>
        <c:numFmt formatCode="General" sourceLinked="1"/>
        <c:tickLblPos val="nextTo"/>
        <c:crossAx val="69781760"/>
        <c:crosses val="autoZero"/>
        <c:crossBetween val="between"/>
      </c:valAx>
      <c:serAx>
        <c:axId val="30891072"/>
        <c:scaling>
          <c:orientation val="minMax"/>
        </c:scaling>
        <c:delete val="1"/>
        <c:axPos val="b"/>
        <c:tickLblPos val="nextTo"/>
        <c:crossAx val="3257958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1FEDE-8611-4225-9734-B3C0BB65F87B}" type="doc">
      <dgm:prSet loTypeId="urn:microsoft.com/office/officeart/2005/8/layout/orgChart1" loCatId="hierarchy" qsTypeId="urn:microsoft.com/office/officeart/2005/8/quickstyle/3d8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9AF8D0-5AC6-4667-AC15-63E2886D9557}">
      <dgm:prSet phldrT="[Текст]"/>
      <dgm:spPr/>
      <dgm:t>
        <a:bodyPr/>
        <a:lstStyle/>
        <a:p>
          <a:r>
            <a:rPr lang="ru-RU" dirty="0" smtClean="0"/>
            <a:t>Основные виды загрязнений в п. Водный</a:t>
          </a:r>
          <a:endParaRPr lang="ru-RU" dirty="0"/>
        </a:p>
      </dgm:t>
    </dgm:pt>
    <dgm:pt modelId="{39F3D0EA-2C18-4AB0-9314-69DEE5BF5597}" type="parTrans" cxnId="{9B8A0D66-E8EA-467B-B5F5-093664D67086}">
      <dgm:prSet/>
      <dgm:spPr/>
      <dgm:t>
        <a:bodyPr/>
        <a:lstStyle/>
        <a:p>
          <a:endParaRPr lang="ru-RU"/>
        </a:p>
      </dgm:t>
    </dgm:pt>
    <dgm:pt modelId="{42ED6E72-CA35-4E29-9E6C-A77B01F26ADE}" type="sibTrans" cxnId="{9B8A0D66-E8EA-467B-B5F5-093664D67086}">
      <dgm:prSet/>
      <dgm:spPr/>
      <dgm:t>
        <a:bodyPr/>
        <a:lstStyle/>
        <a:p>
          <a:endParaRPr lang="ru-RU"/>
        </a:p>
      </dgm:t>
    </dgm:pt>
    <dgm:pt modelId="{2E74719F-6F8E-4D87-A16A-94A7178E6D06}">
      <dgm:prSet phldrT="[Текст]"/>
      <dgm:spPr/>
      <dgm:t>
        <a:bodyPr/>
        <a:lstStyle/>
        <a:p>
          <a:r>
            <a:rPr lang="ru-RU" dirty="0" smtClean="0"/>
            <a:t>Бытовой мусор</a:t>
          </a:r>
          <a:endParaRPr lang="ru-RU" dirty="0"/>
        </a:p>
      </dgm:t>
    </dgm:pt>
    <dgm:pt modelId="{84921199-B3A1-41A8-9637-9E9F627FD5C7}" type="parTrans" cxnId="{9661111D-82CB-428E-B4BD-DBA26BA86282}">
      <dgm:prSet/>
      <dgm:spPr/>
      <dgm:t>
        <a:bodyPr/>
        <a:lstStyle/>
        <a:p>
          <a:endParaRPr lang="ru-RU"/>
        </a:p>
      </dgm:t>
    </dgm:pt>
    <dgm:pt modelId="{5B232A5A-0403-432C-BCCE-716BBFC964B5}" type="sibTrans" cxnId="{9661111D-82CB-428E-B4BD-DBA26BA86282}">
      <dgm:prSet/>
      <dgm:spPr/>
      <dgm:t>
        <a:bodyPr/>
        <a:lstStyle/>
        <a:p>
          <a:endParaRPr lang="ru-RU"/>
        </a:p>
      </dgm:t>
    </dgm:pt>
    <dgm:pt modelId="{321F33DE-ECC7-402D-B25C-62242305428F}">
      <dgm:prSet phldrT="[Текст]"/>
      <dgm:spPr/>
      <dgm:t>
        <a:bodyPr/>
        <a:lstStyle/>
        <a:p>
          <a:r>
            <a:rPr lang="ru-RU" dirty="0" smtClean="0"/>
            <a:t>Строительный мусор</a:t>
          </a:r>
          <a:endParaRPr lang="ru-RU" dirty="0"/>
        </a:p>
      </dgm:t>
    </dgm:pt>
    <dgm:pt modelId="{D48353A6-40A7-49C5-A04D-7CDE6BC3626B}" type="parTrans" cxnId="{4CDCCC07-5FE2-4B0C-AF7B-7E217DECDC29}">
      <dgm:prSet/>
      <dgm:spPr/>
      <dgm:t>
        <a:bodyPr/>
        <a:lstStyle/>
        <a:p>
          <a:endParaRPr lang="ru-RU"/>
        </a:p>
      </dgm:t>
    </dgm:pt>
    <dgm:pt modelId="{6A2C2FCE-6384-484A-92F4-E79B0C62E84D}" type="sibTrans" cxnId="{4CDCCC07-5FE2-4B0C-AF7B-7E217DECDC29}">
      <dgm:prSet/>
      <dgm:spPr/>
      <dgm:t>
        <a:bodyPr/>
        <a:lstStyle/>
        <a:p>
          <a:endParaRPr lang="ru-RU"/>
        </a:p>
      </dgm:t>
    </dgm:pt>
    <dgm:pt modelId="{237642EF-55A5-4EBB-974D-1BCCF18BD0D5}" type="pres">
      <dgm:prSet presAssocID="{2811FEDE-8611-4225-9734-B3C0BB65F8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A4A289-03C1-47A1-B0DC-52343804866B}" type="pres">
      <dgm:prSet presAssocID="{5A9AF8D0-5AC6-4667-AC15-63E2886D9557}" presName="hierRoot1" presStyleCnt="0">
        <dgm:presLayoutVars>
          <dgm:hierBranch val="init"/>
        </dgm:presLayoutVars>
      </dgm:prSet>
      <dgm:spPr/>
    </dgm:pt>
    <dgm:pt modelId="{390E431E-ECE7-4D0C-8B94-829C2B2F9E95}" type="pres">
      <dgm:prSet presAssocID="{5A9AF8D0-5AC6-4667-AC15-63E2886D9557}" presName="rootComposite1" presStyleCnt="0"/>
      <dgm:spPr/>
    </dgm:pt>
    <dgm:pt modelId="{1A02B7B7-15F6-4BC0-8DF9-05321E02329E}" type="pres">
      <dgm:prSet presAssocID="{5A9AF8D0-5AC6-4667-AC15-63E2886D9557}" presName="rootText1" presStyleLbl="node0" presStyleIdx="0" presStyleCnt="1" custLinFactNeighborX="2493" custLinFactNeighborY="-77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E0EAC1-127E-4A65-AF4F-769F83A99901}" type="pres">
      <dgm:prSet presAssocID="{5A9AF8D0-5AC6-4667-AC15-63E2886D955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5DF3034-6AD1-4ECE-AB6A-D54E67F34DBF}" type="pres">
      <dgm:prSet presAssocID="{5A9AF8D0-5AC6-4667-AC15-63E2886D9557}" presName="hierChild2" presStyleCnt="0"/>
      <dgm:spPr/>
    </dgm:pt>
    <dgm:pt modelId="{F0825731-D486-4D04-9DE3-2CF8514916A6}" type="pres">
      <dgm:prSet presAssocID="{84921199-B3A1-41A8-9637-9E9F627FD5C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F5A3908-D5E5-4D82-B85E-1B125784411F}" type="pres">
      <dgm:prSet presAssocID="{2E74719F-6F8E-4D87-A16A-94A7178E6D06}" presName="hierRoot2" presStyleCnt="0">
        <dgm:presLayoutVars>
          <dgm:hierBranch val="init"/>
        </dgm:presLayoutVars>
      </dgm:prSet>
      <dgm:spPr/>
    </dgm:pt>
    <dgm:pt modelId="{E6724E8E-1200-4A6F-9A1A-7CF3C8269561}" type="pres">
      <dgm:prSet presAssocID="{2E74719F-6F8E-4D87-A16A-94A7178E6D06}" presName="rootComposite" presStyleCnt="0"/>
      <dgm:spPr/>
    </dgm:pt>
    <dgm:pt modelId="{D16472A0-2111-4E31-9313-4AD2B49D2D2B}" type="pres">
      <dgm:prSet presAssocID="{2E74719F-6F8E-4D87-A16A-94A7178E6D0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EB803C-8AF2-4C3D-89FE-1E32BA2629AE}" type="pres">
      <dgm:prSet presAssocID="{2E74719F-6F8E-4D87-A16A-94A7178E6D06}" presName="rootConnector" presStyleLbl="node2" presStyleIdx="0" presStyleCnt="2"/>
      <dgm:spPr/>
      <dgm:t>
        <a:bodyPr/>
        <a:lstStyle/>
        <a:p>
          <a:endParaRPr lang="ru-RU"/>
        </a:p>
      </dgm:t>
    </dgm:pt>
    <dgm:pt modelId="{F5AC3351-6BF2-48E9-A7B2-F94967715B18}" type="pres">
      <dgm:prSet presAssocID="{2E74719F-6F8E-4D87-A16A-94A7178E6D06}" presName="hierChild4" presStyleCnt="0"/>
      <dgm:spPr/>
    </dgm:pt>
    <dgm:pt modelId="{A5854A7D-AD88-4675-AF90-C0EFE0037400}" type="pres">
      <dgm:prSet presAssocID="{2E74719F-6F8E-4D87-A16A-94A7178E6D06}" presName="hierChild5" presStyleCnt="0"/>
      <dgm:spPr/>
    </dgm:pt>
    <dgm:pt modelId="{A334838F-72B5-4329-AD50-ACA670728B10}" type="pres">
      <dgm:prSet presAssocID="{D48353A6-40A7-49C5-A04D-7CDE6BC3626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8E3D9A0-8740-4B86-B9F0-09E7CF49FB2F}" type="pres">
      <dgm:prSet presAssocID="{321F33DE-ECC7-402D-B25C-62242305428F}" presName="hierRoot2" presStyleCnt="0">
        <dgm:presLayoutVars>
          <dgm:hierBranch val="init"/>
        </dgm:presLayoutVars>
      </dgm:prSet>
      <dgm:spPr/>
    </dgm:pt>
    <dgm:pt modelId="{7C39DE72-7EF6-4D1A-BBD3-D3C595643B1B}" type="pres">
      <dgm:prSet presAssocID="{321F33DE-ECC7-402D-B25C-62242305428F}" presName="rootComposite" presStyleCnt="0"/>
      <dgm:spPr/>
    </dgm:pt>
    <dgm:pt modelId="{4CC04900-7D67-4D9E-9123-CCDB5FC2600D}" type="pres">
      <dgm:prSet presAssocID="{321F33DE-ECC7-402D-B25C-62242305428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8D6CF1-68B0-4C28-9CE6-A108CDE3FDD7}" type="pres">
      <dgm:prSet presAssocID="{321F33DE-ECC7-402D-B25C-62242305428F}" presName="rootConnector" presStyleLbl="node2" presStyleIdx="1" presStyleCnt="2"/>
      <dgm:spPr/>
      <dgm:t>
        <a:bodyPr/>
        <a:lstStyle/>
        <a:p>
          <a:endParaRPr lang="ru-RU"/>
        </a:p>
      </dgm:t>
    </dgm:pt>
    <dgm:pt modelId="{44D63D71-2C66-498E-B191-C1867E7B7282}" type="pres">
      <dgm:prSet presAssocID="{321F33DE-ECC7-402D-B25C-62242305428F}" presName="hierChild4" presStyleCnt="0"/>
      <dgm:spPr/>
    </dgm:pt>
    <dgm:pt modelId="{CBAE073D-D64A-42F1-9506-EFDBF1C61022}" type="pres">
      <dgm:prSet presAssocID="{321F33DE-ECC7-402D-B25C-62242305428F}" presName="hierChild5" presStyleCnt="0"/>
      <dgm:spPr/>
    </dgm:pt>
    <dgm:pt modelId="{E88F24BC-B931-4AC4-BE40-9D1BE63D853F}" type="pres">
      <dgm:prSet presAssocID="{5A9AF8D0-5AC6-4667-AC15-63E2886D9557}" presName="hierChild3" presStyleCnt="0"/>
      <dgm:spPr/>
    </dgm:pt>
  </dgm:ptLst>
  <dgm:cxnLst>
    <dgm:cxn modelId="{D4E7FF1F-7607-402C-BAF9-B64479C8FF5F}" type="presOf" srcId="{321F33DE-ECC7-402D-B25C-62242305428F}" destId="{4CC04900-7D67-4D9E-9123-CCDB5FC2600D}" srcOrd="0" destOrd="0" presId="urn:microsoft.com/office/officeart/2005/8/layout/orgChart1"/>
    <dgm:cxn modelId="{A7E810AB-707C-4726-A411-4BBE225E5CBB}" type="presOf" srcId="{2E74719F-6F8E-4D87-A16A-94A7178E6D06}" destId="{D16472A0-2111-4E31-9313-4AD2B49D2D2B}" srcOrd="0" destOrd="0" presId="urn:microsoft.com/office/officeart/2005/8/layout/orgChart1"/>
    <dgm:cxn modelId="{4CDCCC07-5FE2-4B0C-AF7B-7E217DECDC29}" srcId="{5A9AF8D0-5AC6-4667-AC15-63E2886D9557}" destId="{321F33DE-ECC7-402D-B25C-62242305428F}" srcOrd="1" destOrd="0" parTransId="{D48353A6-40A7-49C5-A04D-7CDE6BC3626B}" sibTransId="{6A2C2FCE-6384-484A-92F4-E79B0C62E84D}"/>
    <dgm:cxn modelId="{9FE9C02D-151D-493E-A38C-33769A530396}" type="presOf" srcId="{2E74719F-6F8E-4D87-A16A-94A7178E6D06}" destId="{ABEB803C-8AF2-4C3D-89FE-1E32BA2629AE}" srcOrd="1" destOrd="0" presId="urn:microsoft.com/office/officeart/2005/8/layout/orgChart1"/>
    <dgm:cxn modelId="{E1EB334F-0778-49B1-8082-EE47953A0285}" type="presOf" srcId="{5A9AF8D0-5AC6-4667-AC15-63E2886D9557}" destId="{61E0EAC1-127E-4A65-AF4F-769F83A99901}" srcOrd="1" destOrd="0" presId="urn:microsoft.com/office/officeart/2005/8/layout/orgChart1"/>
    <dgm:cxn modelId="{61C526ED-D6AE-4B55-A73B-C96C04D2B3D0}" type="presOf" srcId="{5A9AF8D0-5AC6-4667-AC15-63E2886D9557}" destId="{1A02B7B7-15F6-4BC0-8DF9-05321E02329E}" srcOrd="0" destOrd="0" presId="urn:microsoft.com/office/officeart/2005/8/layout/orgChart1"/>
    <dgm:cxn modelId="{4B71F175-B3F3-4440-AE58-BF66D0E5270F}" type="presOf" srcId="{2811FEDE-8611-4225-9734-B3C0BB65F87B}" destId="{237642EF-55A5-4EBB-974D-1BCCF18BD0D5}" srcOrd="0" destOrd="0" presId="urn:microsoft.com/office/officeart/2005/8/layout/orgChart1"/>
    <dgm:cxn modelId="{9B8A0D66-E8EA-467B-B5F5-093664D67086}" srcId="{2811FEDE-8611-4225-9734-B3C0BB65F87B}" destId="{5A9AF8D0-5AC6-4667-AC15-63E2886D9557}" srcOrd="0" destOrd="0" parTransId="{39F3D0EA-2C18-4AB0-9314-69DEE5BF5597}" sibTransId="{42ED6E72-CA35-4E29-9E6C-A77B01F26ADE}"/>
    <dgm:cxn modelId="{8C90DFE4-ADF1-4CD0-BF06-AA07C4A0DE3B}" type="presOf" srcId="{84921199-B3A1-41A8-9637-9E9F627FD5C7}" destId="{F0825731-D486-4D04-9DE3-2CF8514916A6}" srcOrd="0" destOrd="0" presId="urn:microsoft.com/office/officeart/2005/8/layout/orgChart1"/>
    <dgm:cxn modelId="{94B78138-13B7-4966-B9E1-F0A572C3D279}" type="presOf" srcId="{D48353A6-40A7-49C5-A04D-7CDE6BC3626B}" destId="{A334838F-72B5-4329-AD50-ACA670728B10}" srcOrd="0" destOrd="0" presId="urn:microsoft.com/office/officeart/2005/8/layout/orgChart1"/>
    <dgm:cxn modelId="{D63AA63D-2BF1-4902-9138-9F1BD585E5BE}" type="presOf" srcId="{321F33DE-ECC7-402D-B25C-62242305428F}" destId="{878D6CF1-68B0-4C28-9CE6-A108CDE3FDD7}" srcOrd="1" destOrd="0" presId="urn:microsoft.com/office/officeart/2005/8/layout/orgChart1"/>
    <dgm:cxn modelId="{9661111D-82CB-428E-B4BD-DBA26BA86282}" srcId="{5A9AF8D0-5AC6-4667-AC15-63E2886D9557}" destId="{2E74719F-6F8E-4D87-A16A-94A7178E6D06}" srcOrd="0" destOrd="0" parTransId="{84921199-B3A1-41A8-9637-9E9F627FD5C7}" sibTransId="{5B232A5A-0403-432C-BCCE-716BBFC964B5}"/>
    <dgm:cxn modelId="{6F2DDF81-F736-4EBC-A060-4FE22FFC10B3}" type="presParOf" srcId="{237642EF-55A5-4EBB-974D-1BCCF18BD0D5}" destId="{4AA4A289-03C1-47A1-B0DC-52343804866B}" srcOrd="0" destOrd="0" presId="urn:microsoft.com/office/officeart/2005/8/layout/orgChart1"/>
    <dgm:cxn modelId="{855F8C0E-240F-47EB-95CF-A8245075B960}" type="presParOf" srcId="{4AA4A289-03C1-47A1-B0DC-52343804866B}" destId="{390E431E-ECE7-4D0C-8B94-829C2B2F9E95}" srcOrd="0" destOrd="0" presId="urn:microsoft.com/office/officeart/2005/8/layout/orgChart1"/>
    <dgm:cxn modelId="{2632C61D-06A1-4A0C-B2C7-C5D5B6F9A78F}" type="presParOf" srcId="{390E431E-ECE7-4D0C-8B94-829C2B2F9E95}" destId="{1A02B7B7-15F6-4BC0-8DF9-05321E02329E}" srcOrd="0" destOrd="0" presId="urn:microsoft.com/office/officeart/2005/8/layout/orgChart1"/>
    <dgm:cxn modelId="{B5D8C27F-2949-4CEF-B9D3-DC6F6F63F844}" type="presParOf" srcId="{390E431E-ECE7-4D0C-8B94-829C2B2F9E95}" destId="{61E0EAC1-127E-4A65-AF4F-769F83A99901}" srcOrd="1" destOrd="0" presId="urn:microsoft.com/office/officeart/2005/8/layout/orgChart1"/>
    <dgm:cxn modelId="{9F5734C0-73A9-4A99-B531-6BCEFA1C0CB3}" type="presParOf" srcId="{4AA4A289-03C1-47A1-B0DC-52343804866B}" destId="{65DF3034-6AD1-4ECE-AB6A-D54E67F34DBF}" srcOrd="1" destOrd="0" presId="urn:microsoft.com/office/officeart/2005/8/layout/orgChart1"/>
    <dgm:cxn modelId="{1CB1A661-4FE5-41CC-A8AA-60DE57235A3D}" type="presParOf" srcId="{65DF3034-6AD1-4ECE-AB6A-D54E67F34DBF}" destId="{F0825731-D486-4D04-9DE3-2CF8514916A6}" srcOrd="0" destOrd="0" presId="urn:microsoft.com/office/officeart/2005/8/layout/orgChart1"/>
    <dgm:cxn modelId="{641178EA-F7C7-4179-A3D8-8CAABF1DD755}" type="presParOf" srcId="{65DF3034-6AD1-4ECE-AB6A-D54E67F34DBF}" destId="{8F5A3908-D5E5-4D82-B85E-1B125784411F}" srcOrd="1" destOrd="0" presId="urn:microsoft.com/office/officeart/2005/8/layout/orgChart1"/>
    <dgm:cxn modelId="{4B690BDB-EB81-4B99-88A5-B23F02FBEC08}" type="presParOf" srcId="{8F5A3908-D5E5-4D82-B85E-1B125784411F}" destId="{E6724E8E-1200-4A6F-9A1A-7CF3C8269561}" srcOrd="0" destOrd="0" presId="urn:microsoft.com/office/officeart/2005/8/layout/orgChart1"/>
    <dgm:cxn modelId="{AD54B964-9776-41CD-B10B-56FC74574EA9}" type="presParOf" srcId="{E6724E8E-1200-4A6F-9A1A-7CF3C8269561}" destId="{D16472A0-2111-4E31-9313-4AD2B49D2D2B}" srcOrd="0" destOrd="0" presId="urn:microsoft.com/office/officeart/2005/8/layout/orgChart1"/>
    <dgm:cxn modelId="{8BBC4FCC-C6A2-4228-89B8-B767DCD2A13C}" type="presParOf" srcId="{E6724E8E-1200-4A6F-9A1A-7CF3C8269561}" destId="{ABEB803C-8AF2-4C3D-89FE-1E32BA2629AE}" srcOrd="1" destOrd="0" presId="urn:microsoft.com/office/officeart/2005/8/layout/orgChart1"/>
    <dgm:cxn modelId="{C263972D-4D13-4AED-958B-C94F22A3415A}" type="presParOf" srcId="{8F5A3908-D5E5-4D82-B85E-1B125784411F}" destId="{F5AC3351-6BF2-48E9-A7B2-F94967715B18}" srcOrd="1" destOrd="0" presId="urn:microsoft.com/office/officeart/2005/8/layout/orgChart1"/>
    <dgm:cxn modelId="{A5B9EFA6-55D9-48E6-B851-F7439BB8D779}" type="presParOf" srcId="{8F5A3908-D5E5-4D82-B85E-1B125784411F}" destId="{A5854A7D-AD88-4675-AF90-C0EFE0037400}" srcOrd="2" destOrd="0" presId="urn:microsoft.com/office/officeart/2005/8/layout/orgChart1"/>
    <dgm:cxn modelId="{7D331ABF-FE1F-4B66-B321-4DA8FA5C45D5}" type="presParOf" srcId="{65DF3034-6AD1-4ECE-AB6A-D54E67F34DBF}" destId="{A334838F-72B5-4329-AD50-ACA670728B10}" srcOrd="2" destOrd="0" presId="urn:microsoft.com/office/officeart/2005/8/layout/orgChart1"/>
    <dgm:cxn modelId="{A9EF9F6D-2E98-4CBC-96AC-A2EADBF926A8}" type="presParOf" srcId="{65DF3034-6AD1-4ECE-AB6A-D54E67F34DBF}" destId="{88E3D9A0-8740-4B86-B9F0-09E7CF49FB2F}" srcOrd="3" destOrd="0" presId="urn:microsoft.com/office/officeart/2005/8/layout/orgChart1"/>
    <dgm:cxn modelId="{EABFCF49-46B7-47E2-AD5F-B690CCE18C7C}" type="presParOf" srcId="{88E3D9A0-8740-4B86-B9F0-09E7CF49FB2F}" destId="{7C39DE72-7EF6-4D1A-BBD3-D3C595643B1B}" srcOrd="0" destOrd="0" presId="urn:microsoft.com/office/officeart/2005/8/layout/orgChart1"/>
    <dgm:cxn modelId="{FF8FB159-4A7D-4388-AACA-57479C186B31}" type="presParOf" srcId="{7C39DE72-7EF6-4D1A-BBD3-D3C595643B1B}" destId="{4CC04900-7D67-4D9E-9123-CCDB5FC2600D}" srcOrd="0" destOrd="0" presId="urn:microsoft.com/office/officeart/2005/8/layout/orgChart1"/>
    <dgm:cxn modelId="{7EEA13FF-EDAD-43EE-A34D-C9F831EF1873}" type="presParOf" srcId="{7C39DE72-7EF6-4D1A-BBD3-D3C595643B1B}" destId="{878D6CF1-68B0-4C28-9CE6-A108CDE3FDD7}" srcOrd="1" destOrd="0" presId="urn:microsoft.com/office/officeart/2005/8/layout/orgChart1"/>
    <dgm:cxn modelId="{4E4A51A7-A10A-4B9F-AF73-76AC4962FE87}" type="presParOf" srcId="{88E3D9A0-8740-4B86-B9F0-09E7CF49FB2F}" destId="{44D63D71-2C66-498E-B191-C1867E7B7282}" srcOrd="1" destOrd="0" presId="urn:microsoft.com/office/officeart/2005/8/layout/orgChart1"/>
    <dgm:cxn modelId="{F3669AF4-41A0-443B-BB86-37AA639612BB}" type="presParOf" srcId="{88E3D9A0-8740-4B86-B9F0-09E7CF49FB2F}" destId="{CBAE073D-D64A-42F1-9506-EFDBF1C61022}" srcOrd="2" destOrd="0" presId="urn:microsoft.com/office/officeart/2005/8/layout/orgChart1"/>
    <dgm:cxn modelId="{D8A0D23D-6A72-4765-8BFD-8A287A1327C2}" type="presParOf" srcId="{4AA4A289-03C1-47A1-B0DC-52343804866B}" destId="{E88F24BC-B931-4AC4-BE40-9D1BE63D853F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3743C-2960-4A4E-A7E3-49442D6B376E}" type="doc">
      <dgm:prSet loTypeId="urn:microsoft.com/office/officeart/2005/8/layout/matrix1" loCatId="matrix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A40AB89-4BDA-4213-B33B-171802708FB3}">
      <dgm:prSet phldrT="[Текст]"/>
      <dgm:spPr/>
      <dgm:t>
        <a:bodyPr/>
        <a:lstStyle/>
        <a:p>
          <a:r>
            <a:rPr lang="ru-RU" dirty="0" smtClean="0"/>
            <a:t>Бытовой мусор</a:t>
          </a:r>
          <a:endParaRPr lang="ru-RU" dirty="0"/>
        </a:p>
      </dgm:t>
    </dgm:pt>
    <dgm:pt modelId="{D1E5D05B-BD9E-4BC7-9852-2E3F1B15C94E}" type="parTrans" cxnId="{979AA2C0-E8E7-4480-96C6-FA564639C423}">
      <dgm:prSet/>
      <dgm:spPr/>
      <dgm:t>
        <a:bodyPr/>
        <a:lstStyle/>
        <a:p>
          <a:endParaRPr lang="ru-RU"/>
        </a:p>
      </dgm:t>
    </dgm:pt>
    <dgm:pt modelId="{D6618E6D-B42B-41CE-A044-F7B796BB750D}" type="sibTrans" cxnId="{979AA2C0-E8E7-4480-96C6-FA564639C423}">
      <dgm:prSet/>
      <dgm:spPr/>
      <dgm:t>
        <a:bodyPr/>
        <a:lstStyle/>
        <a:p>
          <a:endParaRPr lang="ru-RU"/>
        </a:p>
      </dgm:t>
    </dgm:pt>
    <dgm:pt modelId="{BDCA0B2E-D302-4D3E-8072-9897517B15B6}">
      <dgm:prSet phldrT="[Текст]"/>
      <dgm:spPr/>
      <dgm:t>
        <a:bodyPr/>
        <a:lstStyle/>
        <a:p>
          <a:r>
            <a:rPr lang="ru-RU" dirty="0" smtClean="0"/>
            <a:t>бумага</a:t>
          </a:r>
          <a:endParaRPr lang="ru-RU" dirty="0"/>
        </a:p>
      </dgm:t>
    </dgm:pt>
    <dgm:pt modelId="{C2FB71E4-DA5A-4093-A957-089E05B672F8}" type="parTrans" cxnId="{15648513-0E0A-44B6-9BC4-116D556D1EEE}">
      <dgm:prSet/>
      <dgm:spPr/>
      <dgm:t>
        <a:bodyPr/>
        <a:lstStyle/>
        <a:p>
          <a:endParaRPr lang="ru-RU"/>
        </a:p>
      </dgm:t>
    </dgm:pt>
    <dgm:pt modelId="{E17743C4-8BC1-4883-923F-85D9A6E6C833}" type="sibTrans" cxnId="{15648513-0E0A-44B6-9BC4-116D556D1EEE}">
      <dgm:prSet/>
      <dgm:spPr/>
      <dgm:t>
        <a:bodyPr/>
        <a:lstStyle/>
        <a:p>
          <a:endParaRPr lang="ru-RU"/>
        </a:p>
      </dgm:t>
    </dgm:pt>
    <dgm:pt modelId="{F97F24BC-5CBB-44E9-955B-738D895A880F}">
      <dgm:prSet phldrT="[Текст]"/>
      <dgm:spPr/>
      <dgm:t>
        <a:bodyPr/>
        <a:lstStyle/>
        <a:p>
          <a:r>
            <a:rPr lang="ru-RU" dirty="0" smtClean="0"/>
            <a:t>стекло</a:t>
          </a:r>
          <a:endParaRPr lang="ru-RU" dirty="0"/>
        </a:p>
      </dgm:t>
    </dgm:pt>
    <dgm:pt modelId="{4A7D224C-0560-4E24-B27C-5BDCA971DB0C}" type="parTrans" cxnId="{481C03DD-A687-44BA-B49E-6ED26530F57B}">
      <dgm:prSet/>
      <dgm:spPr/>
      <dgm:t>
        <a:bodyPr/>
        <a:lstStyle/>
        <a:p>
          <a:endParaRPr lang="ru-RU"/>
        </a:p>
      </dgm:t>
    </dgm:pt>
    <dgm:pt modelId="{90F84818-BCD1-441F-8BA8-BF91CBA57473}" type="sibTrans" cxnId="{481C03DD-A687-44BA-B49E-6ED26530F57B}">
      <dgm:prSet/>
      <dgm:spPr/>
      <dgm:t>
        <a:bodyPr/>
        <a:lstStyle/>
        <a:p>
          <a:endParaRPr lang="ru-RU"/>
        </a:p>
      </dgm:t>
    </dgm:pt>
    <dgm:pt modelId="{F921012D-68C0-469B-BE06-ED8141C2E23B}">
      <dgm:prSet phldrT="[Текст]"/>
      <dgm:spPr/>
      <dgm:t>
        <a:bodyPr/>
        <a:lstStyle/>
        <a:p>
          <a:r>
            <a:rPr lang="ru-RU" dirty="0" smtClean="0"/>
            <a:t>целлофан</a:t>
          </a:r>
          <a:endParaRPr lang="ru-RU" dirty="0"/>
        </a:p>
      </dgm:t>
    </dgm:pt>
    <dgm:pt modelId="{607FD8A2-EB9B-40B8-8858-5C73B594B49D}" type="parTrans" cxnId="{4B0805CC-044C-40CF-B95E-E51907EAE364}">
      <dgm:prSet/>
      <dgm:spPr/>
      <dgm:t>
        <a:bodyPr/>
        <a:lstStyle/>
        <a:p>
          <a:endParaRPr lang="ru-RU"/>
        </a:p>
      </dgm:t>
    </dgm:pt>
    <dgm:pt modelId="{E70C5609-5AD0-4A96-BC96-AC72FA0BF199}" type="sibTrans" cxnId="{4B0805CC-044C-40CF-B95E-E51907EAE364}">
      <dgm:prSet/>
      <dgm:spPr/>
      <dgm:t>
        <a:bodyPr/>
        <a:lstStyle/>
        <a:p>
          <a:endParaRPr lang="ru-RU"/>
        </a:p>
      </dgm:t>
    </dgm:pt>
    <dgm:pt modelId="{A04D0D1C-D738-4594-8F5E-8F08A963241D}">
      <dgm:prSet phldrT="[Текст]"/>
      <dgm:spPr/>
      <dgm:t>
        <a:bodyPr/>
        <a:lstStyle/>
        <a:p>
          <a:r>
            <a:rPr lang="ru-RU" dirty="0" smtClean="0"/>
            <a:t>Пищевые отходы</a:t>
          </a:r>
          <a:endParaRPr lang="ru-RU" dirty="0"/>
        </a:p>
      </dgm:t>
    </dgm:pt>
    <dgm:pt modelId="{F83F90A0-CE10-4D56-B58B-0F8032419432}" type="parTrans" cxnId="{FEB0C2BF-5DDE-415C-8821-89576BCF5C77}">
      <dgm:prSet/>
      <dgm:spPr/>
      <dgm:t>
        <a:bodyPr/>
        <a:lstStyle/>
        <a:p>
          <a:endParaRPr lang="ru-RU"/>
        </a:p>
      </dgm:t>
    </dgm:pt>
    <dgm:pt modelId="{743622FE-CE4B-4E85-9C5D-1444B533B5D8}" type="sibTrans" cxnId="{FEB0C2BF-5DDE-415C-8821-89576BCF5C77}">
      <dgm:prSet/>
      <dgm:spPr/>
      <dgm:t>
        <a:bodyPr/>
        <a:lstStyle/>
        <a:p>
          <a:endParaRPr lang="ru-RU"/>
        </a:p>
      </dgm:t>
    </dgm:pt>
    <dgm:pt modelId="{31C4BFDA-3324-477A-8588-EBB67C15AAD2}" type="pres">
      <dgm:prSet presAssocID="{8FE3743C-2960-4A4E-A7E3-49442D6B376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C09E7E-C43B-4495-947A-0C9560D7710E}" type="pres">
      <dgm:prSet presAssocID="{8FE3743C-2960-4A4E-A7E3-49442D6B376E}" presName="matrix" presStyleCnt="0"/>
      <dgm:spPr/>
    </dgm:pt>
    <dgm:pt modelId="{9939CC19-44F5-4A3C-903B-27B6E18B0DC7}" type="pres">
      <dgm:prSet presAssocID="{8FE3743C-2960-4A4E-A7E3-49442D6B376E}" presName="tile1" presStyleLbl="node1" presStyleIdx="0" presStyleCnt="4"/>
      <dgm:spPr/>
      <dgm:t>
        <a:bodyPr/>
        <a:lstStyle/>
        <a:p>
          <a:endParaRPr lang="ru-RU"/>
        </a:p>
      </dgm:t>
    </dgm:pt>
    <dgm:pt modelId="{2B3F886C-D689-4C1F-BE46-307AC28295B9}" type="pres">
      <dgm:prSet presAssocID="{8FE3743C-2960-4A4E-A7E3-49442D6B376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87F4-C255-482C-86FF-183BCE54F59F}" type="pres">
      <dgm:prSet presAssocID="{8FE3743C-2960-4A4E-A7E3-49442D6B376E}" presName="tile2" presStyleLbl="node1" presStyleIdx="1" presStyleCnt="4"/>
      <dgm:spPr/>
      <dgm:t>
        <a:bodyPr/>
        <a:lstStyle/>
        <a:p>
          <a:endParaRPr lang="ru-RU"/>
        </a:p>
      </dgm:t>
    </dgm:pt>
    <dgm:pt modelId="{CE0D7EC7-903F-4604-ABFF-76414B44C53B}" type="pres">
      <dgm:prSet presAssocID="{8FE3743C-2960-4A4E-A7E3-49442D6B376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37EF4-8B9D-4797-85D3-1E4321BE38B8}" type="pres">
      <dgm:prSet presAssocID="{8FE3743C-2960-4A4E-A7E3-49442D6B376E}" presName="tile3" presStyleLbl="node1" presStyleIdx="2" presStyleCnt="4"/>
      <dgm:spPr/>
      <dgm:t>
        <a:bodyPr/>
        <a:lstStyle/>
        <a:p>
          <a:endParaRPr lang="ru-RU"/>
        </a:p>
      </dgm:t>
    </dgm:pt>
    <dgm:pt modelId="{266E0A30-1C45-46B6-8E32-ABC04DB96D41}" type="pres">
      <dgm:prSet presAssocID="{8FE3743C-2960-4A4E-A7E3-49442D6B376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051D-0408-472A-A75E-E36522FDF7BF}" type="pres">
      <dgm:prSet presAssocID="{8FE3743C-2960-4A4E-A7E3-49442D6B376E}" presName="tile4" presStyleLbl="node1" presStyleIdx="3" presStyleCnt="4"/>
      <dgm:spPr/>
      <dgm:t>
        <a:bodyPr/>
        <a:lstStyle/>
        <a:p>
          <a:endParaRPr lang="ru-RU"/>
        </a:p>
      </dgm:t>
    </dgm:pt>
    <dgm:pt modelId="{AB759EE6-0621-4129-B849-B6D3AE622FD9}" type="pres">
      <dgm:prSet presAssocID="{8FE3743C-2960-4A4E-A7E3-49442D6B376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D5599-EEB2-441B-9A91-E641F294B013}" type="pres">
      <dgm:prSet presAssocID="{8FE3743C-2960-4A4E-A7E3-49442D6B376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AA2C0-E8E7-4480-96C6-FA564639C423}" srcId="{8FE3743C-2960-4A4E-A7E3-49442D6B376E}" destId="{EA40AB89-4BDA-4213-B33B-171802708FB3}" srcOrd="0" destOrd="0" parTransId="{D1E5D05B-BD9E-4BC7-9852-2E3F1B15C94E}" sibTransId="{D6618E6D-B42B-41CE-A044-F7B796BB750D}"/>
    <dgm:cxn modelId="{681B66EB-1328-4229-AB85-AD125647C56C}" type="presOf" srcId="{A04D0D1C-D738-4594-8F5E-8F08A963241D}" destId="{3313051D-0408-472A-A75E-E36522FDF7BF}" srcOrd="0" destOrd="0" presId="urn:microsoft.com/office/officeart/2005/8/layout/matrix1"/>
    <dgm:cxn modelId="{0B603821-FA4F-48F7-820E-07B60AC62A6F}" type="presOf" srcId="{BDCA0B2E-D302-4D3E-8072-9897517B15B6}" destId="{9939CC19-44F5-4A3C-903B-27B6E18B0DC7}" srcOrd="0" destOrd="0" presId="urn:microsoft.com/office/officeart/2005/8/layout/matrix1"/>
    <dgm:cxn modelId="{30CE28BB-FB72-48E3-9A84-E146D53A1F3B}" type="presOf" srcId="{8FE3743C-2960-4A4E-A7E3-49442D6B376E}" destId="{31C4BFDA-3324-477A-8588-EBB67C15AAD2}" srcOrd="0" destOrd="0" presId="urn:microsoft.com/office/officeart/2005/8/layout/matrix1"/>
    <dgm:cxn modelId="{F22ABDEB-5C21-44AA-AA85-9323D4133984}" type="presOf" srcId="{A04D0D1C-D738-4594-8F5E-8F08A963241D}" destId="{AB759EE6-0621-4129-B849-B6D3AE622FD9}" srcOrd="1" destOrd="0" presId="urn:microsoft.com/office/officeart/2005/8/layout/matrix1"/>
    <dgm:cxn modelId="{481C03DD-A687-44BA-B49E-6ED26530F57B}" srcId="{EA40AB89-4BDA-4213-B33B-171802708FB3}" destId="{F97F24BC-5CBB-44E9-955B-738D895A880F}" srcOrd="1" destOrd="0" parTransId="{4A7D224C-0560-4E24-B27C-5BDCA971DB0C}" sibTransId="{90F84818-BCD1-441F-8BA8-BF91CBA57473}"/>
    <dgm:cxn modelId="{1743620E-0FC7-4E8C-89B1-C7483A0B7E59}" type="presOf" srcId="{F921012D-68C0-469B-BE06-ED8141C2E23B}" destId="{37437EF4-8B9D-4797-85D3-1E4321BE38B8}" srcOrd="0" destOrd="0" presId="urn:microsoft.com/office/officeart/2005/8/layout/matrix1"/>
    <dgm:cxn modelId="{4562F912-275E-4FF9-943B-C398404CFBA8}" type="presOf" srcId="{BDCA0B2E-D302-4D3E-8072-9897517B15B6}" destId="{2B3F886C-D689-4C1F-BE46-307AC28295B9}" srcOrd="1" destOrd="0" presId="urn:microsoft.com/office/officeart/2005/8/layout/matrix1"/>
    <dgm:cxn modelId="{FEB0C2BF-5DDE-415C-8821-89576BCF5C77}" srcId="{EA40AB89-4BDA-4213-B33B-171802708FB3}" destId="{A04D0D1C-D738-4594-8F5E-8F08A963241D}" srcOrd="3" destOrd="0" parTransId="{F83F90A0-CE10-4D56-B58B-0F8032419432}" sibTransId="{743622FE-CE4B-4E85-9C5D-1444B533B5D8}"/>
    <dgm:cxn modelId="{4B0805CC-044C-40CF-B95E-E51907EAE364}" srcId="{EA40AB89-4BDA-4213-B33B-171802708FB3}" destId="{F921012D-68C0-469B-BE06-ED8141C2E23B}" srcOrd="2" destOrd="0" parTransId="{607FD8A2-EB9B-40B8-8858-5C73B594B49D}" sibTransId="{E70C5609-5AD0-4A96-BC96-AC72FA0BF199}"/>
    <dgm:cxn modelId="{15F8E0B7-3422-42B2-BBAB-3B25398FCE04}" type="presOf" srcId="{F97F24BC-5CBB-44E9-955B-738D895A880F}" destId="{C85687F4-C255-482C-86FF-183BCE54F59F}" srcOrd="0" destOrd="0" presId="urn:microsoft.com/office/officeart/2005/8/layout/matrix1"/>
    <dgm:cxn modelId="{17EA0BFA-E3EE-4698-957E-1DB69EFF8705}" type="presOf" srcId="{EA40AB89-4BDA-4213-B33B-171802708FB3}" destId="{252D5599-EEB2-441B-9A91-E641F294B013}" srcOrd="0" destOrd="0" presId="urn:microsoft.com/office/officeart/2005/8/layout/matrix1"/>
    <dgm:cxn modelId="{812745BD-FC6E-4A2D-AF8B-A0C0BD74C346}" type="presOf" srcId="{F97F24BC-5CBB-44E9-955B-738D895A880F}" destId="{CE0D7EC7-903F-4604-ABFF-76414B44C53B}" srcOrd="1" destOrd="0" presId="urn:microsoft.com/office/officeart/2005/8/layout/matrix1"/>
    <dgm:cxn modelId="{15648513-0E0A-44B6-9BC4-116D556D1EEE}" srcId="{EA40AB89-4BDA-4213-B33B-171802708FB3}" destId="{BDCA0B2E-D302-4D3E-8072-9897517B15B6}" srcOrd="0" destOrd="0" parTransId="{C2FB71E4-DA5A-4093-A957-089E05B672F8}" sibTransId="{E17743C4-8BC1-4883-923F-85D9A6E6C833}"/>
    <dgm:cxn modelId="{2821F6E6-0941-4F9E-9DD2-9F86CF5936A3}" type="presOf" srcId="{F921012D-68C0-469B-BE06-ED8141C2E23B}" destId="{266E0A30-1C45-46B6-8E32-ABC04DB96D41}" srcOrd="1" destOrd="0" presId="urn:microsoft.com/office/officeart/2005/8/layout/matrix1"/>
    <dgm:cxn modelId="{707B48B0-49DF-4D58-BED8-122C69816658}" type="presParOf" srcId="{31C4BFDA-3324-477A-8588-EBB67C15AAD2}" destId="{7DC09E7E-C43B-4495-947A-0C9560D7710E}" srcOrd="0" destOrd="0" presId="urn:microsoft.com/office/officeart/2005/8/layout/matrix1"/>
    <dgm:cxn modelId="{4601C28D-4F01-414F-B609-DE66BE93CFA2}" type="presParOf" srcId="{7DC09E7E-C43B-4495-947A-0C9560D7710E}" destId="{9939CC19-44F5-4A3C-903B-27B6E18B0DC7}" srcOrd="0" destOrd="0" presId="urn:microsoft.com/office/officeart/2005/8/layout/matrix1"/>
    <dgm:cxn modelId="{B92910C7-CA85-4E5E-9943-5AE03C65F719}" type="presParOf" srcId="{7DC09E7E-C43B-4495-947A-0C9560D7710E}" destId="{2B3F886C-D689-4C1F-BE46-307AC28295B9}" srcOrd="1" destOrd="0" presId="urn:microsoft.com/office/officeart/2005/8/layout/matrix1"/>
    <dgm:cxn modelId="{14D87EE4-19BF-48B0-A31C-7C4FBB71B102}" type="presParOf" srcId="{7DC09E7E-C43B-4495-947A-0C9560D7710E}" destId="{C85687F4-C255-482C-86FF-183BCE54F59F}" srcOrd="2" destOrd="0" presId="urn:microsoft.com/office/officeart/2005/8/layout/matrix1"/>
    <dgm:cxn modelId="{DB88ECB0-77AE-409E-8F78-BA283DA034BF}" type="presParOf" srcId="{7DC09E7E-C43B-4495-947A-0C9560D7710E}" destId="{CE0D7EC7-903F-4604-ABFF-76414B44C53B}" srcOrd="3" destOrd="0" presId="urn:microsoft.com/office/officeart/2005/8/layout/matrix1"/>
    <dgm:cxn modelId="{DEA45469-7DF5-4577-AEB4-B0D4CACFFFDC}" type="presParOf" srcId="{7DC09E7E-C43B-4495-947A-0C9560D7710E}" destId="{37437EF4-8B9D-4797-85D3-1E4321BE38B8}" srcOrd="4" destOrd="0" presId="urn:microsoft.com/office/officeart/2005/8/layout/matrix1"/>
    <dgm:cxn modelId="{1CDB01FA-B9DC-4736-9FD6-8EA94EA408D0}" type="presParOf" srcId="{7DC09E7E-C43B-4495-947A-0C9560D7710E}" destId="{266E0A30-1C45-46B6-8E32-ABC04DB96D41}" srcOrd="5" destOrd="0" presId="urn:microsoft.com/office/officeart/2005/8/layout/matrix1"/>
    <dgm:cxn modelId="{9C17869E-97BC-4CDA-BDC9-C272EF6F41FD}" type="presParOf" srcId="{7DC09E7E-C43B-4495-947A-0C9560D7710E}" destId="{3313051D-0408-472A-A75E-E36522FDF7BF}" srcOrd="6" destOrd="0" presId="urn:microsoft.com/office/officeart/2005/8/layout/matrix1"/>
    <dgm:cxn modelId="{DB65A58D-B9AF-4997-8DA0-B92A83023601}" type="presParOf" srcId="{7DC09E7E-C43B-4495-947A-0C9560D7710E}" destId="{AB759EE6-0621-4129-B849-B6D3AE622FD9}" srcOrd="7" destOrd="0" presId="urn:microsoft.com/office/officeart/2005/8/layout/matrix1"/>
    <dgm:cxn modelId="{F80C6551-E49A-4492-960B-ABD36BAC6943}" type="presParOf" srcId="{31C4BFDA-3324-477A-8588-EBB67C15AAD2}" destId="{252D5599-EEB2-441B-9A91-E641F294B013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5008F-35AB-4EB5-902F-C2CA29902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ru-RU" dirty="0" smtClean="0"/>
              <a:t>Урок-проект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Проблема утилизации бытового мусора в п. Водный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1" name="Group 37"/>
          <p:cNvGraphicFramePr>
            <a:graphicFrameLocks noGrp="1"/>
          </p:cNvGraphicFramePr>
          <p:nvPr>
            <p:ph type="tbl" idx="1"/>
          </p:nvPr>
        </p:nvGraphicFramePr>
        <p:xfrm>
          <a:off x="609600" y="990600"/>
          <a:ext cx="8229600" cy="40386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8572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ОСНОВНЫЕ ТИПЫ ЗАГРЯЗНЕНИЯ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Физическое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(тепловое, шумовое, электромагнитно, световое, радиоактивное)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Химическое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(тяжелые металлы, пестициды, пластмассы и др. химические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вещества)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Биологическое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(биогенное, микробиологическое)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Информационное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(информационный шум, ложная информация, факторы беспокойства)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Опрос населения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3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48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24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Размещение мусорных контейнеров</a:t>
            </a:r>
            <a:endParaRPr lang="ru-RU" dirty="0"/>
          </a:p>
        </p:txBody>
      </p:sp>
      <p:pic>
        <p:nvPicPr>
          <p:cNvPr id="4" name="Содержимое 3" descr="D:\школьная документация для работы\республика коми\карты\Водный\Водный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643998" cy="60007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Выноска 2 4"/>
          <p:cNvSpPr/>
          <p:nvPr/>
        </p:nvSpPr>
        <p:spPr>
          <a:xfrm>
            <a:off x="8572496" y="2714620"/>
            <a:ext cx="571504" cy="571504"/>
          </a:xfrm>
          <a:prstGeom prst="borderCallout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2 5"/>
          <p:cNvSpPr/>
          <p:nvPr/>
        </p:nvSpPr>
        <p:spPr>
          <a:xfrm>
            <a:off x="7643834" y="4572008"/>
            <a:ext cx="642942" cy="612648"/>
          </a:xfrm>
          <a:prstGeom prst="borderCallout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Выноска 2 6"/>
          <p:cNvSpPr/>
          <p:nvPr/>
        </p:nvSpPr>
        <p:spPr>
          <a:xfrm>
            <a:off x="5429256" y="4071942"/>
            <a:ext cx="714380" cy="612648"/>
          </a:xfrm>
          <a:prstGeom prst="borderCallout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2866" y="285728"/>
            <a:ext cx="8583976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50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Урок-проект</vt:lpstr>
      <vt:lpstr>Слайд 2</vt:lpstr>
      <vt:lpstr>Опрос населения</vt:lpstr>
      <vt:lpstr>Слайд 4</vt:lpstr>
      <vt:lpstr>Слайд 5</vt:lpstr>
      <vt:lpstr>Слайд 6</vt:lpstr>
      <vt:lpstr>Слайд 7</vt:lpstr>
      <vt:lpstr>Размещение мусорных контейнеров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Урок-проект</dc:title>
  <dc:creator>Танашкэ</dc:creator>
  <cp:lastModifiedBy>Танашкэ</cp:lastModifiedBy>
  <cp:revision>11</cp:revision>
  <dcterms:created xsi:type="dcterms:W3CDTF">2014-04-13T08:17:14Z</dcterms:created>
  <dcterms:modified xsi:type="dcterms:W3CDTF">2014-04-13T13:39:21Z</dcterms:modified>
</cp:coreProperties>
</file>