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8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01354-3953-4C40-9B31-AD03329BAAC3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0ED7A-A8D2-414B-807A-13BA46AE4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0ED7A-A8D2-414B-807A-13BA46AE46D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55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0ED7A-A8D2-414B-807A-13BA46AE46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24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0ED7A-A8D2-414B-807A-13BA46AE46D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80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0ED7A-A8D2-414B-807A-13BA46AE46D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21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0ED7A-A8D2-414B-807A-13BA46AE46D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88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0ED7A-A8D2-414B-807A-13BA46AE46D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772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0ED7A-A8D2-414B-807A-13BA46AE46D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14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87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66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6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1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1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71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84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9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8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2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3D955-8DD4-460D-BBC3-A456E057AD91}" type="datetimeFigureOut">
              <a:rPr lang="ru-RU" smtClean="0"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B429-954F-4E97-84DD-A56415E7F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9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9"/>
            <a:ext cx="7990656" cy="247570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Презентация на тему: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Домашние животные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589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FF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704856" cy="252028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0" i="1" dirty="0">
                <a:latin typeface="Times New Roman" pitchFamily="18" charset="0"/>
                <a:cs typeface="Times New Roman" pitchFamily="18" charset="0"/>
              </a:rPr>
              <a:t>хозяином дружит,</a:t>
            </a:r>
            <a:br>
              <a:rPr lang="ru-RU" sz="3200" b="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 dirty="0">
                <a:latin typeface="Times New Roman" pitchFamily="18" charset="0"/>
                <a:cs typeface="Times New Roman" pitchFamily="18" charset="0"/>
              </a:rPr>
              <a:t>Дом сторожит</a:t>
            </a:r>
            <a:br>
              <a:rPr lang="ru-RU" sz="3200" b="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 dirty="0">
                <a:latin typeface="Times New Roman" pitchFamily="18" charset="0"/>
                <a:cs typeface="Times New Roman" pitchFamily="18" charset="0"/>
              </a:rPr>
              <a:t>Живет под крылечком,</a:t>
            </a:r>
            <a:br>
              <a:rPr lang="ru-RU" sz="3200" b="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 dirty="0">
                <a:latin typeface="Times New Roman" pitchFamily="18" charset="0"/>
                <a:cs typeface="Times New Roman" pitchFamily="18" charset="0"/>
              </a:rPr>
              <a:t>А хвостик колечком.</a:t>
            </a:r>
            <a:endParaRPr lang="ru-RU" sz="32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260649"/>
            <a:ext cx="7523112" cy="7920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600" b="1" i="1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Кто в домике живет?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3356992"/>
            <a:ext cx="3662748" cy="3096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 descr="C:\Documents and Settings\Vera\Local Settings\Temporary Internet Files\Content.IE5\NQHGNA0Q\MC90042451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808" y="4653136"/>
            <a:ext cx="1863725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538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13"/>
    </mc:Choice>
    <mc:Fallback xmlns="">
      <p:transition spd="slow" advTm="178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FF00"/>
          </a:fgClr>
          <a:bgClr>
            <a:srgbClr val="FFC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16632"/>
            <a:ext cx="7235080" cy="187220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Голодная </a:t>
            </a:r>
            <a:r>
              <a:rPr lang="ru-RU" sz="3200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мычит,</a:t>
            </a:r>
            <a:br>
              <a:rPr lang="ru-RU" sz="3200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Сытая — жуёт,</a:t>
            </a:r>
            <a:br>
              <a:rPr lang="ru-RU" sz="3200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Всем ребятам молоко даёт</a:t>
            </a:r>
            <a:r>
              <a:rPr lang="ru-RU" sz="32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59600"/>
            <a:ext cx="4464496" cy="339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C:\Documents and Settings\Vera\Local Settings\Temporary Internet Files\Content.IE5\NQHGNA0Q\MC90028029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4367213"/>
            <a:ext cx="3279775" cy="20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1848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54"/>
    </mc:Choice>
    <mc:Fallback xmlns="">
      <p:transition spd="slow" advTm="146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1088" y="274638"/>
            <a:ext cx="4875288" cy="1282154"/>
          </a:xfrm>
        </p:spPr>
        <p:txBody>
          <a:bodyPr>
            <a:noAutofit/>
          </a:bodyPr>
          <a:lstStyle/>
          <a:p>
            <a:pPr algn="l"/>
            <a:r>
              <a:rPr lang="ru-RU" sz="2400" cap="all" dirty="0">
                <a:latin typeface="Times New Roman" pitchFamily="18" charset="0"/>
                <a:cs typeface="Times New Roman" pitchFamily="18" charset="0"/>
              </a:rPr>
              <a:t>Квохчет, квохчет,</a:t>
            </a:r>
            <a:br>
              <a:rPr lang="ru-RU" sz="2400" cap="all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all" dirty="0">
                <a:latin typeface="Times New Roman" pitchFamily="18" charset="0"/>
                <a:cs typeface="Times New Roman" pitchFamily="18" charset="0"/>
              </a:rPr>
              <a:t>Детей созывает,</a:t>
            </a:r>
            <a:br>
              <a:rPr lang="ru-RU" sz="2400" cap="all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all" dirty="0">
                <a:latin typeface="Times New Roman" pitchFamily="18" charset="0"/>
                <a:cs typeface="Times New Roman" pitchFamily="18" charset="0"/>
              </a:rPr>
              <a:t>Всех под крыло собирает.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68" y="2060848"/>
            <a:ext cx="591984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Documents and Settings\Vera\Local Settings\Temporary Internet Files\Content.IE5\7OWU8FAH\MP90044658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08920"/>
            <a:ext cx="2313602" cy="299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481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63"/>
    </mc:Choice>
    <mc:Fallback xmlns="">
      <p:transition spd="slow" advTm="123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cap="all" dirty="0">
                <a:latin typeface="Times New Roman" pitchFamily="18" charset="0"/>
                <a:cs typeface="Times New Roman" pitchFamily="18" charset="0"/>
              </a:rPr>
              <a:t>Хвост крючком, нос пятачком.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95183"/>
            <a:ext cx="5508104" cy="427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Documents and Settings\Vera\Local Settings\Temporary Internet Files\Content.IE5\NQHGNA0Q\MC90044478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63764"/>
            <a:ext cx="1951688" cy="252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62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976664" cy="42344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ферме хорошо живется,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Здесь домик каждому найдется.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Большой коровник – для коровы,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свинки есть сарайчик новый.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Ну а в курятнике цыплятам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Уютно с курочками рядом.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всех найдется место тут.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Кого еще домишки ждут?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5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7" y="188640"/>
            <a:ext cx="4176464" cy="201622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Копытами бьёт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-го поёт.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Кто, это?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542925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Documents and Settings\Vera\Local Settings\Temporary Internet Files\Content.IE5\NQHGNA0Q\MP90017892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55658"/>
            <a:ext cx="2868446" cy="24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15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4|2.8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7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|2.8|2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33</Words>
  <Application>Microsoft Office PowerPoint</Application>
  <PresentationFormat>Экран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на тему: </vt:lpstr>
      <vt:lpstr> С хозяином дружит, Дом сторожит Живет под крылечком, А хвостик колечком.</vt:lpstr>
      <vt:lpstr>Презентация PowerPoint</vt:lpstr>
      <vt:lpstr>Квохчет, квохчет, Детей созывает, Всех под крыло собирает. </vt:lpstr>
      <vt:lpstr>Хвост крючком, нос пятачком. </vt:lpstr>
      <vt:lpstr>На ферме хорошо живется, Здесь домик каждому найдется. Большой коровник – для коровы, У свинки есть сарайчик новый. Ну а в курятнике цыплятам Уютно с курочками рядом. Для всех найдется место тут. Кого еще домишки ждут? </vt:lpstr>
      <vt:lpstr>  Копытами бьёт, И-го-го поёт. Кто, это? 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</dc:title>
  <dc:creator>Vera</dc:creator>
  <cp:lastModifiedBy>Vera</cp:lastModifiedBy>
  <cp:revision>17</cp:revision>
  <dcterms:created xsi:type="dcterms:W3CDTF">2012-01-29T14:15:21Z</dcterms:created>
  <dcterms:modified xsi:type="dcterms:W3CDTF">2012-01-29T17:46:09Z</dcterms:modified>
</cp:coreProperties>
</file>