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enixclub.com/uploads/2/img-35645-c9ae55da5e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ults.spb.ru/screen/vasily_terkin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tvard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ckd.veselun.info/images/pobeda1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molensk.ru/pers/sergeev/a-0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14%20&#1043;&#1076;&#1077;%20&#1078;&#1077;%20&#1074;&#1099;%20&#1090;&#1077;&#1087;&#1077;&#1088;&#1100;,%20&#1076;&#1088;&#1091;&#1079;&#1100;&#1103;-&#1086;&#1076;&#1085;&#1086;&#1087;&#1086;&#1083;&#1095;&#1072;&#1085;&#1077;.wma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imgB.asp?5009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04%20&#1053;&#1072;%20&#1073;&#1077;&#1079;&#1099;&#1084;&#1103;&#1085;&#1085;&#1086;&#1081;%20&#1074;&#1099;&#1089;&#1086;&#1090;&#1077;.wm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04%20&#1053;&#1072;%20&#1073;&#1077;&#1079;&#1099;&#1084;&#1103;&#1085;&#1085;&#1086;&#1081;%20&#1074;&#1099;&#1089;&#1086;&#1090;&#1077;.wm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2book.com/books/30000/26000/25400/25380/25372/site/images/i_001.png" TargetMode="External"/><Relationship Id="rId3" Type="http://schemas.openxmlformats.org/officeDocument/2006/relationships/hyperlink" Target="http://s.imhonet.ru/user_files/9e/91/9e91900f2d46d4c3eb393cd41343537e/images/12.jpg" TargetMode="Externa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04%20&#1053;&#1072;%20&#1073;&#1077;&#1079;&#1099;&#1084;&#1103;&#1085;&#1085;&#1086;&#1081;%20&#1074;&#1099;&#1089;&#1086;&#1090;&#1077;.wma" TargetMode="External"/><Relationship Id="rId6" Type="http://schemas.openxmlformats.org/officeDocument/2006/relationships/hyperlink" Target="http://www.zadira.info/gallery/photos/3102_b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x.timeout.ru/89366.jpe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04%20&#1053;&#1072;%20&#1073;&#1077;&#1079;&#1099;&#1084;&#1103;&#1085;&#1085;&#1086;&#1081;%20&#1074;&#1099;&#1089;&#1086;&#1090;&#1077;.wma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heto.ru/speaking/news/zakat_v_priangar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01%20&#1057;&#1074;&#1103;&#1097;&#1077;&#1085;&#1085;&#1072;&#1103;%20&#1074;&#1086;&#1081;&#1085;&#1072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esheto.ru/speaking/news/zakat_v_priangare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elun.info/prazdniki/images/pobeda2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enixclub.com/uploads/2/img-35648-9d3ea4608b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foto.mail.ru/mail/alfa000001/_blogs/i-36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2;&#1089;&#1080;&#1083;&#1080;&#1081;%20&#1058;&#1077;&#1088;&#1082;&#1080;&#1085;\16%20&#1044;&#1072;&#1074;&#1072;&#1081;%20&#1079;&#1072;&#1082;&#1091;&#1088;&#1080;&#1084;.wm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3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75"/>
            <a:ext cx="9144000" cy="690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10" y="46331"/>
            <a:ext cx="9068790" cy="68116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214290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Поэма состоит из 25 внутренне законченных глав и выглядит как беседа автора с читателями: «На привале», «Перед боем», «Переправа», « О войне», «Теркин ранен» и т.д.</a:t>
            </a: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Жизнь сама подсказывала принцип внутренней завершенности каждой главы:  фронтовой читатель мог не знать предшествующей главы или не дождаться последующей, погибнув или получив ранение…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tvar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8 из 3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" y="-50054"/>
            <a:ext cx="9210735" cy="6908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0"/>
            <a:ext cx="483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Теркин – кто же он такой?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4857760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Скажем откровенно: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Просто парень сам собой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Он обыкновенный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7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01062" cy="687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14291"/>
            <a:ext cx="85725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Теркин был всегда солдатом наступления. И потому он сразу нашел путь к сердцу воина – патриота. И оба они, поэт и образ героя, им созданный,  навеки останутся в памяти народной. Читая поэму так и видишь их вместе: в окопе, в дороге, на привале у солдатского котелка в минуту передышки между боями.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Нет ничего прекраснее этих минут товарищеского общения, этой солдатской дружбы:</a:t>
            </a:r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Свет пройди,- нигде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Не сыщешь,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Не случалось видеть мне,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Дружбы той святей и чище,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Что бывает на войне…</a:t>
            </a:r>
          </a:p>
        </p:txBody>
      </p:sp>
      <p:pic>
        <p:nvPicPr>
          <p:cNvPr id="5" name="14 Где же вы теперь, друзья-однополчан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  <p:pic>
        <p:nvPicPr>
          <p:cNvPr id="6" name="14 Где же вы теперь, друзья-однополчан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4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321"/>
            <a:ext cx="9144000" cy="68430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 Теркина предельно обобщен. Он – национальный тип, сходный с типом былинных богатырей, в то же время балагур и весельчак, похожий на находчивого солдата из русских народных сказок.</a:t>
            </a:r>
            <a:endParaRPr lang="ru-RU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Особенно дороги в Теркине его мудрость, умение принять решение в любой сложнейшей обстановке. За ним всегда, как за своим командиром, шли солдаты: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Низко смерть над шапкой свищет,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Хоть кого согнет в дугу.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Цепь идет, как будто ищет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Что-то в поле на снегу.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И бойцам, что помоложе,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Что впервые так идут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В этот час всего дороже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Знать одно, что Теркин тут…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04 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0"/>
            <a:ext cx="871543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  <a:t>Василий Теркин знал реальность солдатских будней, как никто другой… </a:t>
            </a:r>
          </a:p>
          <a:p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  <a:t>Равно как и его создатель – Александр Твардовский: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Повесть памятной годины,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Эту книгу про бойца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Я и начал с середины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И закончу без конца.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 мыслью, может, дерзновенной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Посвятить любимый труд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Павших памяти священной,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Всем друзьям поры военной,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Всем сердцам, чей дорог суд.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4" descr="Василий Теркин. Иллюстрация О.Верейского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7" y="4146596"/>
            <a:ext cx="1928826" cy="2528906"/>
          </a:xfrm>
          <a:prstGeom prst="rect">
            <a:avLst/>
          </a:prstGeom>
          <a:noFill/>
        </p:spPr>
      </p:pic>
      <p:pic>
        <p:nvPicPr>
          <p:cNvPr id="2050" name="Picture 2" descr="http://www.smolensk2.ru/images/img_119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9" y="1470627"/>
            <a:ext cx="2000264" cy="2587008"/>
          </a:xfrm>
          <a:prstGeom prst="rect">
            <a:avLst/>
          </a:prstGeom>
          <a:noFill/>
        </p:spPr>
      </p:pic>
      <p:pic>
        <p:nvPicPr>
          <p:cNvPr id="5" name="04 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28638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Картинка 30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gornitsa.ru/images/products/book3/al_book_o-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778"/>
            <a:ext cx="6572296" cy="4929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Картинка 88 из 33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9962" y="0"/>
            <a:ext cx="9253962" cy="6944812"/>
          </a:xfrm>
          <a:prstGeom prst="rect">
            <a:avLst/>
          </a:prstGeom>
          <a:noFill/>
        </p:spPr>
      </p:pic>
      <p:pic>
        <p:nvPicPr>
          <p:cNvPr id="1032" name="Picture 8" descr="Картинка 119 из 33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3500438"/>
            <a:ext cx="1628775" cy="2667001"/>
          </a:xfrm>
          <a:prstGeom prst="rect">
            <a:avLst/>
          </a:prstGeom>
          <a:noFill/>
        </p:spPr>
      </p:pic>
      <p:pic>
        <p:nvPicPr>
          <p:cNvPr id="7" name="04 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5643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Праздник близок, мать-Россия,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Оберни на запад взгляд: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Далеко ушел Василий,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Вася Теркин, твой солдат.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То серьезный, то потешный,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Нипочем, что дождь, что снег,-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 бой, вперед, в огонь кромешный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Он идет, святой и грешный,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Русский чудо-человек.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42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1925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 жизни на земле…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должны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омнить…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04 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Пояснительная записка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50072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Данная презентация создает эмоциональный фон для восприятия поэмы, показывает роль поэмы в годы Великой Отечественной войны, рассматривает особенности жанра и сюжета поэмы А.Т.Твардовского «Василий Теркин»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Работа выполнена ученицами 8 г класса </a:t>
            </a:r>
          </a:p>
          <a:p>
            <a:pPr algn="r">
              <a:buNone/>
            </a:pPr>
            <a:r>
              <a:rPr lang="ru-RU" sz="2400" b="1" i="1" dirty="0" err="1" smtClean="0">
                <a:solidFill>
                  <a:srgbClr val="FF0000"/>
                </a:solidFill>
              </a:rPr>
              <a:t>Атконовой</a:t>
            </a:r>
            <a:r>
              <a:rPr lang="ru-RU" sz="2400" b="1" i="1" dirty="0" smtClean="0">
                <a:solidFill>
                  <a:srgbClr val="FF0000"/>
                </a:solidFill>
              </a:rPr>
              <a:t> О. 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Чурсиной</a:t>
            </a:r>
            <a:r>
              <a:rPr lang="ru-RU" sz="2400" b="1" i="1" dirty="0" smtClean="0">
                <a:solidFill>
                  <a:srgbClr val="FF0000"/>
                </a:solidFill>
              </a:rPr>
              <a:t> Н.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Руководитель : учитель русского языка и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литературы Федорченко С.В.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vard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362063" cy="4643445"/>
          </a:xfrm>
          <a:prstGeom prst="rect">
            <a:avLst/>
          </a:prstGeom>
          <a:noFill/>
          <a:effectLst>
            <a:softEdge rad="317500"/>
          </a:effectLst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1428728" y="1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Александр </a:t>
            </a:r>
            <a:r>
              <a:rPr lang="ru-RU" sz="40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Трифонович</a:t>
            </a:r>
            <a:r>
              <a:rPr lang="ru-RU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Твардовский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285860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(1910 – 1971)</a:t>
            </a:r>
            <a:endParaRPr lang="ru-RU" sz="4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2000241"/>
            <a:ext cx="5000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Александр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Трифонович</a:t>
            </a:r>
            <a:r>
              <a:rPr lang="ru-RU" sz="2000" b="1" i="1" dirty="0" smtClean="0">
                <a:solidFill>
                  <a:srgbClr val="FF0000"/>
                </a:solidFill>
              </a:rPr>
              <a:t> Твардовский родился в 1910 году на одном из хуторов Смоленщины, в крестьянской семье. Для формирования личности будущего поэта имела значение и относительная начитанность его отца, любовь к книге, которую он воспитывал в своих детях.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Военный путь Твардовского начался в 1939 году . Как военкор он участвует в походе на Западную Белоруссию, а  позднее в  Финской кампании.</a:t>
            </a:r>
            <a:endParaRPr lang="ru-RU" sz="2000" b="1" i="1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-main-pic" descr="Картинка 82 из 229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2246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1285860"/>
            <a:ext cx="44798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22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июня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1941 года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01 Священная войн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82 из 22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246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vard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7691" y="3143248"/>
            <a:ext cx="2576309" cy="3558216"/>
          </a:xfrm>
          <a:prstGeom prst="rect">
            <a:avLst/>
          </a:prstGeom>
          <a:noFill/>
          <a:effectLst>
            <a:softEdge rad="317500"/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1428728" y="1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Поэма А. Т. Твардовского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«Василий Теркин»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7143800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«Василий Теркин» известен читателю, в первую очередь, армейскому, с 1942 года.  Это не новый герой: он был придуман как персонаж серии картинок, снабженных стихотворными подписями еще в 1939 году.  </a:t>
            </a: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Перед весной 1942 года я приехал в Москву и, заглянув в свои тетради, вдруг решил оживить  «Василия Теркина» … Перемещение героя из обстановки финской кампании в обстановку фронта Великой Отечественной сообщило ему совсем иное, чем в первоначальном замысле, значение»,-  вспоминал сам Твардовский.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lp-rus-student.ru/pictures/77/85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486275"/>
            <a:ext cx="4762500" cy="2371725"/>
          </a:xfrm>
          <a:prstGeom prst="rect">
            <a:avLst/>
          </a:prstGeom>
          <a:noFill/>
        </p:spPr>
      </p:pic>
      <p:pic>
        <p:nvPicPr>
          <p:cNvPr id="9218" name="Picture 2" descr="Картинка 48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32004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4" descr="http://visualrian.ru/storage/PreviewWM/3643/75/364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4876800" cy="31718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4" descr="http://bosonogoe.ru/uploads/images/6/a/6/2/618/055f6299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305175"/>
            <a:ext cx="2590800" cy="35528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Василий Теркин. Иллюстрация О.Верейского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63657"/>
            <a:ext cx="3388227" cy="4794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142853"/>
            <a:ext cx="578644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Изменился не только герой  - другим стал и характер поэмы, ее содержание, философия, форма: композиция, жанр, сюжет.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Главной темой стали родина и народ, народ на войне.</a:t>
            </a:r>
          </a:p>
          <a:p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714752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«Книга про бойца» </a:t>
            </a:r>
          </a:p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такой подзаголовок дал автор своей поэме.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6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16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а 40 из 3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302" y="0"/>
            <a:ext cx="920930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3571876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По мере написания главы печатались в газете «Красноармейская правда»- и были невероятно популярны на передовой. В результате и Твардовский, и Тёркин стали культовыми личностями военного поколения.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5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866" y="3248"/>
            <a:ext cx="9194866" cy="685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78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«Это поистине редкая книга....  - признал Иван Бунин.-  Какая свобода, какая чудесная удаль, какая меткость и какой необыкновенный народный, солдатский язык – ни сучка ни задоринки, ни единого фальшивого слова».</a:t>
            </a:r>
            <a:endParaRPr lang="ru-RU" sz="3200" b="1" i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000504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Пафос объединения народа в своем стремлении спасти свою Родину, а значит и свою семью, свой дом от порабощения и унижения, делает эту поэму абсолютно народной.</a:t>
            </a:r>
            <a:endParaRPr lang="ru-RU" sz="3200" b="1" dirty="0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16 Давай закурим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4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p.ru/upimg/38fd25d0148fde2be07a6b7b4f6431b14dc82cf0/397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7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3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Поэма «Василий Теркин» - произведение подлинно новаторское по своим жанрово-стилевым и сюжетно-композиционным особенностям.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Она имеет «свободный» сюжет, который позволяет включать или выключать, а также переставлять главы без особого ущерба для смысла:</a:t>
            </a:r>
          </a:p>
          <a:p>
            <a:endParaRPr lang="ru-RU" sz="3200" b="1" i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Эта книга про бойца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Без начала и конца…</a:t>
            </a:r>
          </a:p>
          <a:p>
            <a:endParaRPr lang="ru-RU" sz="32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828</Words>
  <PresentationFormat>Экран (4:3)</PresentationFormat>
  <Paragraphs>84</Paragraphs>
  <Slides>16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Пояснительная записка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comp1</cp:lastModifiedBy>
  <cp:revision>18</cp:revision>
  <dcterms:created xsi:type="dcterms:W3CDTF">2010-05-04T20:37:05Z</dcterms:created>
  <dcterms:modified xsi:type="dcterms:W3CDTF">2010-05-05T04:00:57Z</dcterms:modified>
</cp:coreProperties>
</file>