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2A3F-07D6-4971-B85B-3F5468A2E1D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7BF64-0D58-48CE-A9CE-E958A6CB0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21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054360"/>
            <a:ext cx="8574622" cy="2941908"/>
          </a:xfrm>
        </p:spPr>
        <p:txBody>
          <a:bodyPr>
            <a:noAutofit/>
          </a:bodyPr>
          <a:lstStyle/>
          <a:p>
            <a:r>
              <a:rPr lang="ru-RU" sz="4800" b="1" dirty="0"/>
              <a:t>Обобщение материала по теме «Умножение и деление обыкновенных дробей»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СОШ №418</a:t>
            </a:r>
          </a:p>
          <a:p>
            <a:pPr algn="ctr"/>
            <a:r>
              <a:rPr lang="ru-RU" dirty="0" smtClean="0"/>
              <a:t>Ермакова В.В.,</a:t>
            </a:r>
          </a:p>
          <a:p>
            <a:pPr algn="ctr"/>
            <a:r>
              <a:rPr lang="ru-RU" dirty="0" smtClean="0"/>
              <a:t>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Ход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956248"/>
            <a:ext cx="10018713" cy="3124201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2</a:t>
            </a:r>
            <a:r>
              <a:rPr lang="ru-RU" sz="2300" dirty="0"/>
              <a:t>. </a:t>
            </a:r>
            <a:r>
              <a:rPr lang="ru-RU" sz="2900" dirty="0"/>
              <a:t>Выполнение работы в тетрадях для самостоятельной работы (одновременно). Индивидуальные задания.</a:t>
            </a:r>
          </a:p>
          <a:p>
            <a:pPr lvl="0"/>
            <a:r>
              <a:rPr lang="ru-RU" sz="2900" dirty="0"/>
              <a:t>* Доп. </a:t>
            </a:r>
            <a:r>
              <a:rPr lang="ru-RU" sz="2900" dirty="0" smtClean="0"/>
              <a:t>Задание:</a:t>
            </a:r>
            <a:endParaRPr lang="ru-RU" sz="2900" dirty="0"/>
          </a:p>
          <a:p>
            <a:pPr marL="0" indent="0">
              <a:buNone/>
            </a:pPr>
            <a:r>
              <a:rPr lang="ru-RU" dirty="0"/>
              <a:t>А). Какой цифрой оканчивается сумма 11</a:t>
            </a:r>
            <a:r>
              <a:rPr lang="ru-RU" baseline="30000" dirty="0"/>
              <a:t>5</a:t>
            </a:r>
            <a:r>
              <a:rPr lang="ru-RU" dirty="0"/>
              <a:t> +6</a:t>
            </a:r>
            <a:r>
              <a:rPr lang="ru-RU" baseline="30000" dirty="0"/>
              <a:t>5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dirty="0"/>
              <a:t>Б). Из полной бочки отлили сначала 25% всей воды, а затем из нее взяли еще 2 раза по 15л. После этого бочка оказалась пустой. Сколько воды было в бочке?</a:t>
            </a:r>
          </a:p>
          <a:p>
            <a:pPr marL="0" indent="0">
              <a:buNone/>
            </a:pPr>
            <a:r>
              <a:rPr lang="ru-RU" dirty="0"/>
              <a:t>В). Вместо квадратиков запишите такие выражения, чтобы равенства были </a:t>
            </a:r>
            <a:r>
              <a:rPr lang="ru-RU" dirty="0" smtClean="0"/>
              <a:t>верными: </a:t>
            </a:r>
          </a:p>
          <a:p>
            <a:pPr marL="0" indent="0">
              <a:buNone/>
            </a:pPr>
            <a:r>
              <a:rPr lang="ru-RU" dirty="0" smtClean="0"/>
              <a:t>5,3х+2,1х</a:t>
            </a:r>
            <a:r>
              <a:rPr lang="ru-RU" dirty="0"/>
              <a:t>+…=10х</a:t>
            </a:r>
          </a:p>
          <a:p>
            <a:pPr marL="0" indent="0">
              <a:buNone/>
            </a:pPr>
            <a:r>
              <a:rPr lang="ru-RU" dirty="0"/>
              <a:t>…+1,16+…=2,16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9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Итоги урока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9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урока: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</a:t>
            </a:r>
            <a:r>
              <a:rPr lang="ru-RU" dirty="0"/>
              <a:t>обучающая: обобщение материала с целью дальнейшего формирования навыков выполнения арифметических действий с обыкновенными дробями, решения задач на нахождение дроби от числа и числа по данному значению его дроби;</a:t>
            </a:r>
          </a:p>
          <a:p>
            <a:r>
              <a:rPr lang="ru-RU" dirty="0"/>
              <a:t> - развивающая: развитие умения учащихся анализировать задачи на нахождение части числа и числа по части, развитие творческого мышления в решении уравнений, нахождении значений выражений, в выполнении действий;</a:t>
            </a:r>
          </a:p>
          <a:p>
            <a:r>
              <a:rPr lang="ru-RU" dirty="0"/>
              <a:t> - воспитывающая: воспитание ответственности, аккуратности, самостоятельности.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5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Ход урока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Оргмомент</a:t>
            </a:r>
            <a:r>
              <a:rPr lang="ru-RU" dirty="0"/>
              <a:t>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Проверка </a:t>
            </a:r>
            <a:r>
              <a:rPr lang="ru-RU" dirty="0"/>
              <a:t>готовности к уроку, обсуждение цели и задач урока.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0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Ход урока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Решение устных упражнений, решение задач на нахождение дроби от числа и числа по значению его </a:t>
            </a:r>
            <a:r>
              <a:rPr lang="ru-RU" dirty="0" smtClean="0"/>
              <a:t>дроби: 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007" y="4095026"/>
            <a:ext cx="5942033" cy="53407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006" y="4943113"/>
            <a:ext cx="5942033" cy="5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270519"/>
          </a:xfrm>
        </p:spPr>
        <p:txBody>
          <a:bodyPr/>
          <a:lstStyle/>
          <a:p>
            <a:r>
              <a:rPr lang="ru-RU" dirty="0"/>
              <a:t>Б).  Устные упражнения. </a:t>
            </a:r>
            <a:r>
              <a:rPr lang="ru-RU" dirty="0" smtClean="0"/>
              <a:t>(самопроверка </a:t>
            </a:r>
            <a:r>
              <a:rPr lang="ru-RU" dirty="0"/>
              <a:t>(отв. з</a:t>
            </a:r>
            <a:r>
              <a:rPr lang="ru-RU" dirty="0" smtClean="0"/>
              <a:t>а «шторкой»)):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254" y="3814634"/>
            <a:ext cx="6754619" cy="79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Устные упражнения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16" y="2461106"/>
            <a:ext cx="5944115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0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Ход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lvl="0"/>
            <a:r>
              <a:rPr lang="ru-RU" dirty="0"/>
              <a:t>Как найти часть от числа?</a:t>
            </a:r>
          </a:p>
          <a:p>
            <a:pPr lvl="0"/>
            <a:r>
              <a:rPr lang="ru-RU" dirty="0"/>
              <a:t>Как найти число по значению его дроби?</a:t>
            </a:r>
          </a:p>
          <a:p>
            <a:pPr lvl="0"/>
            <a:r>
              <a:rPr lang="ru-RU" dirty="0"/>
              <a:t>Назови свойства умножения, 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8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Ход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53815"/>
            <a:ext cx="10018713" cy="1513115"/>
          </a:xfrm>
        </p:spPr>
        <p:txBody>
          <a:bodyPr/>
          <a:lstStyle/>
          <a:p>
            <a:pPr lvl="0"/>
            <a:r>
              <a:rPr lang="ru-RU" dirty="0"/>
              <a:t>Решение задач </a:t>
            </a:r>
            <a:r>
              <a:rPr lang="ru-RU" dirty="0" smtClean="0"/>
              <a:t>на </a:t>
            </a:r>
            <a:r>
              <a:rPr lang="ru-RU" dirty="0"/>
              <a:t>нахождение части числа и числа по </a:t>
            </a:r>
            <a:r>
              <a:rPr lang="ru-RU" dirty="0" smtClean="0"/>
              <a:t>дроби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621" y="3331029"/>
            <a:ext cx="6493000" cy="29844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61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Ход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2044960"/>
          </a:xfrm>
        </p:spPr>
        <p:txBody>
          <a:bodyPr/>
          <a:lstStyle/>
          <a:p>
            <a:r>
              <a:rPr lang="ru-RU" dirty="0"/>
              <a:t> Выполнение самостоятельной работы.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685" y="3189902"/>
            <a:ext cx="5942033" cy="335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25</TotalTime>
  <Words>281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Параллакс</vt:lpstr>
      <vt:lpstr>Обобщение материала по теме «Умножение и деление обыкновенных дробей» </vt:lpstr>
      <vt:lpstr>Цели урока: </vt:lpstr>
      <vt:lpstr>Ход урока </vt:lpstr>
      <vt:lpstr>Ход урока</vt:lpstr>
      <vt:lpstr>Ход урока</vt:lpstr>
      <vt:lpstr>Ход урока</vt:lpstr>
      <vt:lpstr>Ход урока</vt:lpstr>
      <vt:lpstr>Ход урока</vt:lpstr>
      <vt:lpstr>Ход урока</vt:lpstr>
      <vt:lpstr>Ход урока</vt:lpstr>
      <vt:lpstr>Ход урока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материала по теме «Умножение и деление обыкновенных дробей»</dc:title>
  <dc:creator>user</dc:creator>
  <cp:lastModifiedBy>user</cp:lastModifiedBy>
  <cp:revision>5</cp:revision>
  <cp:lastPrinted>2015-04-09T13:05:03Z</cp:lastPrinted>
  <dcterms:created xsi:type="dcterms:W3CDTF">2015-04-09T12:37:56Z</dcterms:created>
  <dcterms:modified xsi:type="dcterms:W3CDTF">2015-04-09T13:06:11Z</dcterms:modified>
</cp:coreProperties>
</file>