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2"/>
  </p:sldMasterIdLst>
  <p:notesMasterIdLst>
    <p:notesMasterId r:id="rId8"/>
  </p:notesMasterIdLst>
  <p:handoutMasterIdLst>
    <p:handoutMasterId r:id="rId9"/>
  </p:handoutMasterIdLst>
  <p:sldIdLst>
    <p:sldId id="271" r:id="rId3"/>
    <p:sldId id="290" r:id="rId4"/>
    <p:sldId id="295" r:id="rId5"/>
    <p:sldId id="291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9D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69" autoAdjust="0"/>
    <p:restoredTop sz="76197" autoAdjust="0"/>
  </p:normalViewPr>
  <p:slideViewPr>
    <p:cSldViewPr>
      <p:cViewPr varScale="1">
        <p:scale>
          <a:sx n="79" d="100"/>
          <a:sy n="79" d="100"/>
        </p:scale>
        <p:origin x="-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9BD674-AFF2-4B29-BC15-01C5680F250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A55A32-DD6A-4BA9-AA82-244BA5FAA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C4B3D8-5ADB-4A32-BF23-A92F8A52B91A}" type="datetimeFigureOut">
              <a:rPr lang="ru-RU" smtClean="0"/>
              <a:pPr/>
              <a:t>23.02.2015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Полилиния 12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7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18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5" name="Полилиния 24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6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28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0" name="Группа 29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31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олилиния 33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36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олилиния 37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олилиния 38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123rf.com/photo_22467094_cute-bird-cartoon-delivering-letter.html" TargetMode="External"/><Relationship Id="rId2" Type="http://schemas.openxmlformats.org/officeDocument/2006/relationships/hyperlink" Target="http://www.liveinternet.ru/users/padousu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alia.ucoz.ru/index/v_stikhakh/0-143" TargetMode="External"/><Relationship Id="rId5" Type="http://schemas.openxmlformats.org/officeDocument/2006/relationships/hyperlink" Target="http://masterotvetov.com/drugoe-kultura-i-obshhestvo/16964-kak-podpisy" TargetMode="External"/><Relationship Id="rId4" Type="http://schemas.openxmlformats.org/officeDocument/2006/relationships/hyperlink" Target="http://designfire.ru/page/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  <a:prstGeom prst="rect">
            <a:avLst/>
          </a:prstGeom>
        </p:spPr>
        <p:txBody>
          <a:bodyPr/>
          <a:lstStyle/>
          <a:p>
            <a:fld id="{FA30D447-1C8C-4A4B-BFB2-E33E93DC5CB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214290"/>
            <a:ext cx="3024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правильно подписать конверт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000108"/>
            <a:ext cx="87614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9708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214290"/>
            <a:ext cx="302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Почтовая марка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0"/>
            <a:ext cx="3333334" cy="33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98" y="142852"/>
            <a:ext cx="2766667" cy="314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36" y="3357562"/>
            <a:ext cx="2813334" cy="28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388" y="3500438"/>
            <a:ext cx="3428572" cy="29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214290"/>
            <a:ext cx="302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81356" y="0"/>
            <a:ext cx="8310578" cy="40164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3000" dirty="0" smtClean="0"/>
          </a:p>
          <a:p>
            <a:r>
              <a:rPr lang="ru-RU" sz="2500" i="1" dirty="0" smtClean="0"/>
              <a:t>Что принес нам почтальон?</a:t>
            </a:r>
            <a:endParaRPr lang="ru-RU" sz="2500" dirty="0" smtClean="0"/>
          </a:p>
          <a:p>
            <a:r>
              <a:rPr lang="ru-RU" sz="2500" i="1" dirty="0" smtClean="0"/>
              <a:t>С толстой сумкой ходит он:</a:t>
            </a:r>
            <a:endParaRPr lang="ru-RU" sz="2500" dirty="0" smtClean="0"/>
          </a:p>
          <a:p>
            <a:r>
              <a:rPr lang="ru-RU" sz="2500" b="1" i="1" dirty="0" smtClean="0"/>
              <a:t>(дети маршируют)</a:t>
            </a:r>
            <a:endParaRPr lang="ru-RU" sz="2500" dirty="0" smtClean="0"/>
          </a:p>
          <a:p>
            <a:r>
              <a:rPr lang="ru-RU" sz="2500" i="1" dirty="0" smtClean="0"/>
              <a:t>Перевод, журнал, газету, </a:t>
            </a:r>
            <a:endParaRPr lang="ru-RU" sz="2500" dirty="0" smtClean="0"/>
          </a:p>
          <a:p>
            <a:r>
              <a:rPr lang="ru-RU" sz="2500" i="1" dirty="0" smtClean="0"/>
              <a:t>В бандероли две кассеты.</a:t>
            </a:r>
            <a:endParaRPr lang="ru-RU" sz="2500" dirty="0" smtClean="0"/>
          </a:p>
          <a:p>
            <a:r>
              <a:rPr lang="ru-RU" sz="2500" i="1" dirty="0" smtClean="0"/>
              <a:t>(</a:t>
            </a:r>
            <a:r>
              <a:rPr lang="ru-RU" sz="2500" b="1" i="1" dirty="0" smtClean="0"/>
              <a:t>поворот туловища вправо, влево, руки в стороны</a:t>
            </a:r>
            <a:r>
              <a:rPr lang="ru-RU" sz="2500" i="1" dirty="0" smtClean="0"/>
              <a:t>)</a:t>
            </a:r>
            <a:endParaRPr lang="ru-RU" sz="2500" dirty="0" smtClean="0"/>
          </a:p>
          <a:p>
            <a:r>
              <a:rPr lang="ru-RU" sz="2500" i="1" dirty="0" smtClean="0"/>
              <a:t>И письмо от тети Вали</a:t>
            </a:r>
            <a:endParaRPr lang="ru-RU" sz="2500" dirty="0" smtClean="0"/>
          </a:p>
          <a:p>
            <a:r>
              <a:rPr lang="ru-RU" sz="2500" i="1" dirty="0" smtClean="0"/>
              <a:t>Чтоб ее приезда ждали </a:t>
            </a:r>
          </a:p>
          <a:p>
            <a:r>
              <a:rPr lang="ru-RU" sz="2500" i="1" dirty="0" smtClean="0"/>
              <a:t>(</a:t>
            </a:r>
            <a:r>
              <a:rPr lang="ru-RU" sz="2500" b="1" i="1" dirty="0" smtClean="0"/>
              <a:t>прыжки на двух ногах, руки вверх</a:t>
            </a:r>
            <a:r>
              <a:rPr lang="ru-RU" sz="2500" i="1" dirty="0" smtClean="0"/>
              <a:t>).</a:t>
            </a:r>
            <a:endParaRPr lang="ru-RU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7274" y="3000372"/>
            <a:ext cx="3474726" cy="365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214290"/>
            <a:ext cx="302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4" y="285728"/>
            <a:ext cx="4445231" cy="33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6" y="500042"/>
            <a:ext cx="4148882" cy="31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42" y="3750703"/>
            <a:ext cx="4148882" cy="31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3750703"/>
            <a:ext cx="4148882" cy="31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214290"/>
            <a:ext cx="302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Перечень источников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4166" y="3286124"/>
            <a:ext cx="561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</a:t>
            </a:r>
            <a:r>
              <a:rPr lang="en-US" dirty="0" smtClean="0"/>
              <a:t>http://www.kolcovo.ru/blog.php?yloik=/zona/13791.html/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4166" y="17859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4. http://www.liveinternet.ru/users/padousue/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52728" y="428625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   9.</a:t>
            </a:r>
            <a:r>
              <a:rPr lang="en-US" dirty="0" smtClean="0">
                <a:hlinkClick r:id="rId3"/>
              </a:rPr>
              <a:t>http://ru.123rf.com/photo_22467094_cute-bird-cartoon-delivering-letter…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5604" y="4786322"/>
            <a:ext cx="3291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10. </a:t>
            </a:r>
            <a:r>
              <a:rPr lang="en-US" dirty="0" smtClean="0"/>
              <a:t>http://uggsoriginal.ru/dostavka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52728" y="928670"/>
            <a:ext cx="587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2. </a:t>
            </a:r>
            <a:r>
              <a:rPr lang="en-US" dirty="0" smtClean="0"/>
              <a:t>http://ru.clipartlogo.com/premium/author/124606_3.html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52728" y="22145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4"/>
              </a:rPr>
              <a:t>  5.  3http://designfire.ru/page/3/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4166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/>
              </a:rPr>
              <a:t>  3. </a:t>
            </a:r>
            <a:r>
              <a:rPr lang="en-US" dirty="0" smtClean="0">
                <a:hlinkClick r:id="rId5"/>
              </a:rPr>
              <a:t>http://masterotvetov.com/drugoe-kultura-i-obshhestvo/16964-kak-podpisy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24166" y="5214950"/>
            <a:ext cx="916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11. </a:t>
            </a:r>
            <a:r>
              <a:rPr lang="en-US" dirty="0" smtClean="0"/>
              <a:t>http://souvenir-s.biz/index.php?route=product/product&amp;path=124_199&amp;product_id=5069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4166" y="28572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1.</a:t>
            </a:r>
            <a:r>
              <a:rPr lang="en-US" dirty="0" smtClean="0"/>
              <a:t>http://family-values.ru/kollektsiya/pochemu_sovremennye_rossiyskie_2648.html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24166" y="378619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8. </a:t>
            </a:r>
            <a:r>
              <a:rPr lang="en-US" dirty="0" smtClean="0"/>
              <a:t>http://www.liveinternet.ru/community/poststamps/post256389264/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67042" y="2714620"/>
            <a:ext cx="351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</a:t>
            </a:r>
            <a:r>
              <a:rPr lang="en-US" dirty="0" smtClean="0"/>
              <a:t>http://russiasport.ru/node/744347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67042" y="5715016"/>
            <a:ext cx="443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12. </a:t>
            </a:r>
            <a:r>
              <a:rPr lang="en-US" dirty="0" smtClean="0">
                <a:hlinkClick r:id="rId6"/>
              </a:rPr>
              <a:t>http://talia.ucoz.ru/index/v_stikhakh/0-143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136</Words>
  <Application>Microsoft Office PowerPoint</Application>
  <PresentationFormat>Произвольный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2013-03-08T15:15:22Z</dcterms:created>
  <dcterms:modified xsi:type="dcterms:W3CDTF">2015-02-22T23:06:26Z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