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5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7C9F-F738-4368-B687-A12E70DA2F55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F058-2ECB-4646-AC15-266CB4E2B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7C9F-F738-4368-B687-A12E70DA2F55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F058-2ECB-4646-AC15-266CB4E2B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7C9F-F738-4368-B687-A12E70DA2F55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F058-2ECB-4646-AC15-266CB4E2B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7C9F-F738-4368-B687-A12E70DA2F55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F058-2ECB-4646-AC15-266CB4E2B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7C9F-F738-4368-B687-A12E70DA2F55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F058-2ECB-4646-AC15-266CB4E2B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7C9F-F738-4368-B687-A12E70DA2F55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F058-2ECB-4646-AC15-266CB4E2B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7C9F-F738-4368-B687-A12E70DA2F55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F058-2ECB-4646-AC15-266CB4E2B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7C9F-F738-4368-B687-A12E70DA2F55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F058-2ECB-4646-AC15-266CB4E2B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7C9F-F738-4368-B687-A12E70DA2F55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F058-2ECB-4646-AC15-266CB4E2B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7C9F-F738-4368-B687-A12E70DA2F55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F058-2ECB-4646-AC15-266CB4E2B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7C9F-F738-4368-B687-A12E70DA2F55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F058-2ECB-4646-AC15-266CB4E2B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A7C9F-F738-4368-B687-A12E70DA2F55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EF058-2ECB-4646-AC15-266CB4E2B0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48;&#1085;&#1092;&#1086;&#1088;&#1084;&#1072;&#1090;&#1080;&#1082;&#1072;%20&#1087;&#1088;&#1086;&#1092;_2%20&#1082;&#1091;&#1088;&#1089;\GOTIKA-F.AVI" TargetMode="Externa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0.avatars.yandex.net/get-entity_search/aHR0cDovL3VwbG9hZC53aWtpbWVkaWEub3JnL3dpa2lwZWRpYS9jb21tb25zLzgvODAvRnJhbmNlX0xvaXItZXQtQ2hlcl9DaGFtYm9yZF9DaGF0ZWF1XzAzLmpwZw--/S100x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356" cy="1643050"/>
          </a:xfrm>
          <a:prstGeom prst="rect">
            <a:avLst/>
          </a:prstGeom>
          <a:noFill/>
        </p:spPr>
      </p:pic>
      <p:pic>
        <p:nvPicPr>
          <p:cNvPr id="14340" name="Picture 4" descr="http://0.avatars.yandex.net/get-entity_search/aHR0cDovL3VwbG9hZC53aWtpbWVkaWEub3JnL3dpa2lwZWRpYS9jb21tb25zL2MvYzcvQ2hlcl9zcGllZ2VsYmVlbGQuanBn/S100x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0"/>
            <a:ext cx="1785950" cy="1643050"/>
          </a:xfrm>
          <a:prstGeom prst="rect">
            <a:avLst/>
          </a:prstGeom>
          <a:noFill/>
        </p:spPr>
      </p:pic>
      <p:pic>
        <p:nvPicPr>
          <p:cNvPr id="14342" name="Picture 6" descr="http://3.avatars.yandex.net/get-entity_search/aHR0cDovL3VwbG9hZC53aWtpbWVkaWEub3JnL3dpa2lwZWRpYS9jb21tb25zLzAvMDgvQW1ib2lzZUxlQ2hhdGVhdS5KUEc-/S100x1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0"/>
            <a:ext cx="1785950" cy="1643050"/>
          </a:xfrm>
          <a:prstGeom prst="rect">
            <a:avLst/>
          </a:prstGeom>
          <a:noFill/>
        </p:spPr>
      </p:pic>
      <p:pic>
        <p:nvPicPr>
          <p:cNvPr id="14344" name="Picture 8" descr="http://1.avatars.yandex.net/get-entity_search/aHR0cDovL3VwbG9hZC53aWtpbWVkaWEub3JnL3dpa2lwZWRpYS9jb21tb25zL2EvYTcvQ2hhdGVhdS1WaWxsYW5kcnktVnVlR2VuZXJhbGUtSmFyZGlucy5qcGc-/S100x1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0"/>
            <a:ext cx="1857388" cy="1643050"/>
          </a:xfrm>
          <a:prstGeom prst="rect">
            <a:avLst/>
          </a:prstGeom>
          <a:noFill/>
        </p:spPr>
      </p:pic>
      <p:pic>
        <p:nvPicPr>
          <p:cNvPr id="14346" name="Picture 10" descr="http://0.avatars.yandex.net/get-entity_search/aHR0cDovL3VwbG9hZC53aWtpbWVkaWEub3JnL3dpa2lwZWRpYS9jb21tb25zLzUvNTcvQ2hldmVybnlTY2hsb3NzLmpwZw--/S100x1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0"/>
            <a:ext cx="1857356" cy="1643026"/>
          </a:xfrm>
          <a:prstGeom prst="rect">
            <a:avLst/>
          </a:prstGeom>
          <a:noFill/>
        </p:spPr>
      </p:pic>
      <p:pic>
        <p:nvPicPr>
          <p:cNvPr id="14348" name="Picture 12" descr="http://1.avatars.yandex.net/get-entity_search/aHR0cDovL3VwbG9hZC53aWtpbWVkaWEub3JnL3dpa2lwZWRpYS9jb21tb25zLzAvMGEvVXNzZVNjaGxvc3MuanBn/S100x1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643050"/>
            <a:ext cx="1857356" cy="1643074"/>
          </a:xfrm>
          <a:prstGeom prst="rect">
            <a:avLst/>
          </a:prstGeom>
          <a:noFill/>
        </p:spPr>
      </p:pic>
      <p:pic>
        <p:nvPicPr>
          <p:cNvPr id="14350" name="Picture 14" descr="http://1.avatars.yandex.net/get-entity_search/aHR0cDovL3VwbG9hZC53aWtpbWVkaWEub3JnL3dpa2lwZWRpYS9jb21tb25zLzYvNmIvRnJhbmNlX0xvaXItZXQtQ2hlcl9DaGF1bW9udC1zdXItTG9pcmVfQ2hhdGVhdV8wMS5qcGc-/S100x1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56" y="1643050"/>
            <a:ext cx="1785950" cy="1643074"/>
          </a:xfrm>
          <a:prstGeom prst="rect">
            <a:avLst/>
          </a:prstGeom>
          <a:noFill/>
        </p:spPr>
      </p:pic>
      <p:pic>
        <p:nvPicPr>
          <p:cNvPr id="14352" name="Picture 16" descr="http://2.avatars.yandex.net/get-entity_search/aHR0cDovL3VwbG9hZC53aWtpbWVkaWEub3JnL3dpa2lwZWRpYS9jb21tb25zLzIvMjMvTG9naXNfcm95YWxfTG9jaGVzLmpwZw--/S100x10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306" y="1643050"/>
            <a:ext cx="1785950" cy="1643074"/>
          </a:xfrm>
          <a:prstGeom prst="rect">
            <a:avLst/>
          </a:prstGeom>
          <a:noFill/>
        </p:spPr>
      </p:pic>
      <p:pic>
        <p:nvPicPr>
          <p:cNvPr id="14354" name="Picture 18" descr="http://3.avatars.yandex.net/get-entity_search/aHR0cDovL3VwbG9hZC53aWtpbWVkaWEub3JnL3dpa2lwZWRpYS9jb21tb25zLzEvMWUvQ2glQzMlQTJ0ZWF1RGVMYW5nZWFpczIwMTEwODMwLmpwZw--/S100x10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1643050"/>
            <a:ext cx="1857388" cy="1666880"/>
          </a:xfrm>
          <a:prstGeom prst="rect">
            <a:avLst/>
          </a:prstGeom>
          <a:noFill/>
        </p:spPr>
      </p:pic>
      <p:pic>
        <p:nvPicPr>
          <p:cNvPr id="14356" name="Picture 20" descr="http://0.avatars.yandex.net/get-entity_search/aHR0cDovL3VwbG9hZC53aWtpbWVkaWEub3JnL3dpa2lwZWRpYS9jb21tb25zLzQvNGYvQ2FzdGxlTW9udHNvcmVhdS5qcGc-/S100x10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86644" y="1643050"/>
            <a:ext cx="1857356" cy="1666880"/>
          </a:xfrm>
          <a:prstGeom prst="rect">
            <a:avLst/>
          </a:prstGeom>
          <a:noFill/>
        </p:spPr>
      </p:pic>
      <p:pic>
        <p:nvPicPr>
          <p:cNvPr id="14358" name="Picture 22" descr="http://2.avatars.yandex.net/get-entity_search/aHR0cDovL3VwbG9hZC53aWtpbWVkaWEub3JnL3dpa2lwZWRpYS9jb21tb25zLzIvMjEvQ2hhdGVhdV9WYWxlbmNheV8yMDA1MDcyNi5qcGc-/S100x10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286124"/>
            <a:ext cx="1857356" cy="1785950"/>
          </a:xfrm>
          <a:prstGeom prst="rect">
            <a:avLst/>
          </a:prstGeom>
          <a:noFill/>
        </p:spPr>
      </p:pic>
      <p:pic>
        <p:nvPicPr>
          <p:cNvPr id="14360" name="Picture 24" descr="http://0.avatars.yandex.net/get-entity_search/aHR0cDovL3VwbG9hZC53aWtpbWVkaWEub3JnL3dpa2lwZWRpYS9jb21tb25zL2QvZDIvQ2hhdGVhdS1BemF5LWxlLVJ1ZGVhdS0xLmpwZw--/S100x1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57356" y="3286124"/>
            <a:ext cx="1785950" cy="1785950"/>
          </a:xfrm>
          <a:prstGeom prst="rect">
            <a:avLst/>
          </a:prstGeom>
          <a:noFill/>
        </p:spPr>
      </p:pic>
      <p:pic>
        <p:nvPicPr>
          <p:cNvPr id="14362" name="Picture 26" descr="http://3.avatars.yandex.net/get-entity_search/aHR0cDovL3VwbG9hZC53aWtpbWVkaWEub3JnL3dpa2lwZWRpYS9jb21tb25zLzcvN2IvTG9pcmVfTWFpbmVfQW5nZXJzMl90YW5nbzcxNzQuanBn/S100x10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43306" y="3286124"/>
            <a:ext cx="1785950" cy="1785950"/>
          </a:xfrm>
          <a:prstGeom prst="rect">
            <a:avLst/>
          </a:prstGeom>
          <a:noFill/>
        </p:spPr>
      </p:pic>
      <p:pic>
        <p:nvPicPr>
          <p:cNvPr id="14364" name="Picture 28" descr="http://1.avatars.yandex.net/get-entity_search/aHR0cDovL3VwbG9hZC53aWtpbWVkaWEub3JnL3dpa2lwZWRpYS9jb21tb25zLzUvNWEvQ2hhdXRlYXVfU2F1bXVyXzIuanBn/S100x10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429256" y="3286124"/>
            <a:ext cx="1857388" cy="1785950"/>
          </a:xfrm>
          <a:prstGeom prst="rect">
            <a:avLst/>
          </a:prstGeom>
          <a:noFill/>
        </p:spPr>
      </p:pic>
      <p:pic>
        <p:nvPicPr>
          <p:cNvPr id="14366" name="Picture 30" descr="http://0.avatars.yandex.net/get-entity_search/aHR0cDovL3VwbG9hZC53aWtpbWVkaWEub3JnL3dpa2lwZWRpYS9jb21tb25zLzYvNmQvTWFub2lyX2Nsb3NfbHVjZS5qcGc-/S100x10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286644" y="3286124"/>
            <a:ext cx="1857356" cy="1785950"/>
          </a:xfrm>
          <a:prstGeom prst="rect">
            <a:avLst/>
          </a:prstGeom>
          <a:noFill/>
        </p:spPr>
      </p:pic>
      <p:pic>
        <p:nvPicPr>
          <p:cNvPr id="14368" name="Picture 32" descr="http://2.avatars.yandex.net/get-entity_search/aHR0cDovL3VwbG9hZC53aWtpbWVkaWEub3JnL3dpa2lwZWRpYS9jb21tb25zLzUvNWUvQ2FzdGxlX29mX1RhbGN5XzAyLmpwZw--/S100x10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5072074"/>
            <a:ext cx="1857356" cy="1785926"/>
          </a:xfrm>
          <a:prstGeom prst="rect">
            <a:avLst/>
          </a:prstGeom>
          <a:noFill/>
        </p:spPr>
      </p:pic>
      <p:pic>
        <p:nvPicPr>
          <p:cNvPr id="14370" name="Picture 34" descr="Замок Шамбор, Франция - - Замки My test site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857356" y="5072074"/>
            <a:ext cx="1785950" cy="1785926"/>
          </a:xfrm>
          <a:prstGeom prst="rect">
            <a:avLst/>
          </a:prstGeom>
          <a:noFill/>
        </p:spPr>
      </p:pic>
      <p:pic>
        <p:nvPicPr>
          <p:cNvPr id="14372" name="Picture 36" descr="https://im0-tub-ru.yandex.net/i?id=c22e13d818a749464ade90030edd109f&amp;n=2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643306" y="5072074"/>
            <a:ext cx="1785950" cy="1785926"/>
          </a:xfrm>
          <a:prstGeom prst="rect">
            <a:avLst/>
          </a:prstGeom>
          <a:noFill/>
        </p:spPr>
      </p:pic>
      <p:pic>
        <p:nvPicPr>
          <p:cNvPr id="14374" name="Picture 38" descr="https://im3-tub-ru.yandex.net/i?id=4742df969335c4fd523e0c369868be50&amp;n=21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429256" y="5072074"/>
            <a:ext cx="1857388" cy="1785926"/>
          </a:xfrm>
          <a:prstGeom prst="rect">
            <a:avLst/>
          </a:prstGeom>
          <a:noFill/>
        </p:spPr>
      </p:pic>
      <p:pic>
        <p:nvPicPr>
          <p:cNvPr id="14376" name="Picture 40" descr="https://im0-tub-ru.yandex.net/i?id=c94897cb93c8e7d6e171fd8c61b55756&amp;n=21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286644" y="5072074"/>
            <a:ext cx="1857356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ru.yandex.net/i?id=fc8562ef506d9c5d39386ed66e1aa447&amp;n=21"/>
          <p:cNvPicPr>
            <a:picLocks noChangeAspect="1" noChangeArrowheads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214422"/>
            <a:ext cx="328614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/>
              <a:t>Ж</a:t>
            </a:r>
            <a:r>
              <a:rPr lang="ru-RU" i="1" dirty="0" smtClean="0"/>
              <a:t>емчужины нанизаны</a:t>
            </a:r>
          </a:p>
          <a:p>
            <a:r>
              <a:rPr lang="ru-RU" i="1" dirty="0" smtClean="0"/>
              <a:t>          На голубую нить.</a:t>
            </a:r>
          </a:p>
          <a:p>
            <a:r>
              <a:rPr lang="ru-RU" i="1" dirty="0" smtClean="0"/>
              <a:t>          Увидеть, изумиться,</a:t>
            </a:r>
          </a:p>
          <a:p>
            <a:r>
              <a:rPr lang="ru-RU" i="1" dirty="0" smtClean="0"/>
              <a:t>         Восторженно застыть-</a:t>
            </a:r>
          </a:p>
          <a:p>
            <a:r>
              <a:rPr lang="ru-RU" i="1" dirty="0" smtClean="0"/>
              <a:t>         Лишь это остается</a:t>
            </a:r>
          </a:p>
          <a:p>
            <a:r>
              <a:rPr lang="ru-RU" i="1" dirty="0" smtClean="0"/>
              <a:t>        Тому, кто попадает</a:t>
            </a:r>
          </a:p>
          <a:p>
            <a:r>
              <a:rPr lang="ru-RU" i="1" dirty="0" smtClean="0"/>
              <a:t>       В </a:t>
            </a:r>
            <a:r>
              <a:rPr lang="ru-RU" i="1" dirty="0" err="1" smtClean="0"/>
              <a:t>Луарскую</a:t>
            </a:r>
            <a:r>
              <a:rPr lang="ru-RU" i="1" dirty="0" smtClean="0"/>
              <a:t> долину,</a:t>
            </a:r>
          </a:p>
          <a:p>
            <a:r>
              <a:rPr lang="ru-RU" i="1" dirty="0" smtClean="0"/>
              <a:t>       Где время исчезнет на миг.</a:t>
            </a:r>
          </a:p>
        </p:txBody>
      </p:sp>
      <p:pic>
        <p:nvPicPr>
          <p:cNvPr id="4" name="GOTIKA-F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72066" y="1857364"/>
            <a:ext cx="2786082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олина Луары. . Регион Франции Центр - Валь-де-Луар и Замки Луа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112" y="9215478"/>
            <a:ext cx="6786610" cy="2130370"/>
          </a:xfrm>
          <a:prstGeom prst="rect">
            <a:avLst/>
          </a:prstGeom>
          <a:noFill/>
        </p:spPr>
      </p:pic>
      <p:pic>
        <p:nvPicPr>
          <p:cNvPr id="3" name="Рисунок 2" descr="Карта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285728"/>
            <a:ext cx="2752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Шамбор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714488"/>
            <a:ext cx="43577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	Это один из самых прекрасных замков Долины Луары. Он построен  Франциском </a:t>
            </a:r>
            <a:r>
              <a:rPr lang="en-US" dirty="0" smtClean="0"/>
              <a:t>I</a:t>
            </a:r>
            <a:r>
              <a:rPr lang="ru-RU" dirty="0" smtClean="0"/>
              <a:t>, который в 20 лет стал королем Франции. Леонардо да Винчи был приглашен в Блуа, работал над проектом его реконструкции. Жилой корпус замка являлся в </a:t>
            </a:r>
            <a:r>
              <a:rPr lang="en-US" dirty="0" smtClean="0"/>
              <a:t> XVI </a:t>
            </a:r>
            <a:r>
              <a:rPr lang="ru-RU" dirty="0" smtClean="0"/>
              <a:t> веке резиденцией двора . На каждом из трех  его этажей находились крестообразно расположенные залы. Большая часть комнат: 365 из 440 были снабжены каминами.  </a:t>
            </a:r>
            <a:endParaRPr lang="ru-RU" dirty="0"/>
          </a:p>
        </p:txBody>
      </p:sp>
      <p:pic>
        <p:nvPicPr>
          <p:cNvPr id="1026" name="Picture 2" descr="https://im3-tub-ru.yandex.net/i?id=f19d6483bba775c8cf419563252aa523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071678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38</Words>
  <Application>Microsoft Office PowerPoint</Application>
  <PresentationFormat>Экран (4:3)</PresentationFormat>
  <Paragraphs>10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student</dc:creator>
  <cp:lastModifiedBy>student</cp:lastModifiedBy>
  <cp:revision>8</cp:revision>
  <dcterms:created xsi:type="dcterms:W3CDTF">2015-04-18T07:33:56Z</dcterms:created>
  <dcterms:modified xsi:type="dcterms:W3CDTF">2015-04-18T08:42:35Z</dcterms:modified>
</cp:coreProperties>
</file>