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sldIdLst>
    <p:sldId id="261" r:id="rId2"/>
    <p:sldId id="257" r:id="rId3"/>
    <p:sldId id="264" r:id="rId4"/>
    <p:sldId id="267" r:id="rId5"/>
    <p:sldId id="266" r:id="rId6"/>
    <p:sldId id="270" r:id="rId7"/>
    <p:sldId id="268" r:id="rId8"/>
    <p:sldId id="269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58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72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40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992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15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36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56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3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2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6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4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6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23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0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0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DFB76-D6C1-4E61-B7C2-C180261B5AA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2D2162-7D06-4211-B184-E1E589CCC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0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  <p:sldLayoutId id="21474839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8111" y="4753779"/>
            <a:ext cx="3491008" cy="2262781"/>
          </a:xfrm>
        </p:spPr>
        <p:txBody>
          <a:bodyPr/>
          <a:lstStyle/>
          <a:p>
            <a:r>
              <a:rPr lang="ru-RU" dirty="0" smtClean="0"/>
              <a:t>Баскетбол</a:t>
            </a:r>
            <a:endParaRPr lang="ru-RU" dirty="0"/>
          </a:p>
        </p:txBody>
      </p:sp>
      <p:pic>
        <p:nvPicPr>
          <p:cNvPr id="2052" name="Picture 4" descr="http://cs614922.vk.me/v614922801/e7fd/7WRCOCmFA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414" y="411889"/>
            <a:ext cx="7787586" cy="518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10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8529"/>
            <a:ext cx="10385234" cy="4068897"/>
          </a:xfrm>
        </p:spPr>
        <p:txBody>
          <a:bodyPr>
            <a:normAutofit/>
          </a:bodyPr>
          <a:lstStyle/>
          <a:p>
            <a:r>
              <a:rPr lang="ru-RU" dirty="0"/>
              <a:t>Баскетбол – динамичный и зрелищный вид спорта, позволяющий получить хорошую физическую нагрузку и научиться работать в команде.</a:t>
            </a:r>
          </a:p>
          <a:p>
            <a:r>
              <a:rPr lang="ru-RU" dirty="0"/>
              <a:t>Играть в баскетбол можно круглый год: летом – на свежем воздухе, зимой – в зале. Баскетбольные кольца найдутся практически на любой крытой спортивной площадке.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http://st03.kakprosto.ru/images/article/2014/8/4/1_53eb34ee7f91f53eb34ee7f95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033" y="1957617"/>
            <a:ext cx="638175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60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0"/>
            <a:ext cx="8920822" cy="4200245"/>
          </a:xfrm>
        </p:spPr>
        <p:txBody>
          <a:bodyPr>
            <a:normAutofit/>
          </a:bodyPr>
          <a:lstStyle/>
          <a:p>
            <a:r>
              <a:rPr lang="ru-RU" dirty="0"/>
              <a:t>Цель каждой команды — забросить руками мяч в кольцо с сеткой (корзину) соперника и помешать другой команде овладеть мячом и забросить его в свою корзину. </a:t>
            </a:r>
            <a:r>
              <a:rPr lang="ru-RU" dirty="0" err="1" smtClean="0"/>
              <a:t>Kорзина</a:t>
            </a:r>
            <a:r>
              <a:rPr lang="ru-RU" dirty="0" smtClean="0"/>
              <a:t> </a:t>
            </a:r>
            <a:r>
              <a:rPr lang="ru-RU" dirty="0"/>
              <a:t>находится на высоте 3,05 метра от пола (10 футов). От каждой команды на площадке находится по 5 человек, всего в команде 12 человек, замены не ограничены. За мяч, заброшенный с ближней и средней дистанции, засчитывается 2 очка, с дальней (из-за </a:t>
            </a:r>
            <a:r>
              <a:rPr lang="ru-RU" dirty="0" err="1"/>
              <a:t>трехочковой</a:t>
            </a:r>
            <a:r>
              <a:rPr lang="ru-RU" dirty="0"/>
              <a:t> линии) — 3 очка. Штрафной бросок оценивается в одно очко. Стандартный размер баскетбольной площадки 28 метров в длину и 15 метров в ширину. Баскетбол — один из самых популярных видов спорта в мире.</a:t>
            </a:r>
          </a:p>
        </p:txBody>
      </p:sp>
      <p:pic>
        <p:nvPicPr>
          <p:cNvPr id="4098" name="Picture 2" descr="http://prostavkinasport.ru/wp-content/uploads/2015/01/9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12" y="2610998"/>
            <a:ext cx="6973676" cy="424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410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ru-RU" dirty="0" smtClean="0"/>
              <a:t>История возникновения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60400"/>
            <a:ext cx="4842117" cy="61976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Баскебол</a:t>
            </a:r>
            <a:r>
              <a:rPr lang="ru-RU" dirty="0" smtClean="0"/>
              <a:t> придумал </a:t>
            </a:r>
            <a:r>
              <a:rPr lang="ru-RU" dirty="0"/>
              <a:t>преподаватель американского колледжа Джеймс </a:t>
            </a:r>
            <a:r>
              <a:rPr lang="ru-RU" dirty="0" err="1"/>
              <a:t>Нейсмит</a:t>
            </a:r>
            <a:r>
              <a:rPr lang="ru-RU" dirty="0"/>
              <a:t> в 1891 году.</a:t>
            </a:r>
          </a:p>
          <a:p>
            <a:r>
              <a:rPr lang="ru-RU" dirty="0"/>
              <a:t>Работая учителем физкультуры, он заметил, что в зимнее время, когда все занятия проводятся в зале, студентам надоедает делать одни и те же упражнения.</a:t>
            </a:r>
          </a:p>
          <a:p>
            <a:r>
              <a:rPr lang="ru-RU" dirty="0" err="1" smtClean="0"/>
              <a:t>Нейсмит</a:t>
            </a:r>
            <a:r>
              <a:rPr lang="ru-RU" dirty="0" smtClean="0"/>
              <a:t> </a:t>
            </a:r>
            <a:r>
              <a:rPr lang="ru-RU" dirty="0"/>
              <a:t>вспомнил о детской игре «утка на скале», в которой надо было забросить камень на вершину другого, более крупного камня.</a:t>
            </a:r>
          </a:p>
          <a:p>
            <a:r>
              <a:rPr lang="ru-RU" dirty="0"/>
              <a:t>Он дал студентам мяч, на противоположные балконы спортзала повесил корзины без дна.</a:t>
            </a:r>
          </a:p>
          <a:p>
            <a:r>
              <a:rPr lang="ru-RU" dirty="0"/>
              <a:t>Уже через 45 лет баскетбол появился в программе Олимпийских игр, на которых </a:t>
            </a:r>
            <a:r>
              <a:rPr lang="ru-RU" dirty="0" err="1"/>
              <a:t>Нейсмит</a:t>
            </a:r>
            <a:r>
              <a:rPr lang="ru-RU" dirty="0"/>
              <a:t> присутствовал в качестве почетного гостя. Сейчас баскетбол – один из самых популярных видов спорта.</a:t>
            </a:r>
          </a:p>
          <a:p>
            <a:r>
              <a:rPr lang="ru-RU" dirty="0"/>
              <a:t>Наибольшее развитие он получил в США, где проводится чемпионат Национальной баскетбольной ассоциации, но и в других странах он очень популярен.</a:t>
            </a:r>
          </a:p>
          <a:p>
            <a:endParaRPr lang="ru-RU" dirty="0"/>
          </a:p>
        </p:txBody>
      </p:sp>
      <p:pic>
        <p:nvPicPr>
          <p:cNvPr id="5124" name="Picture 4" descr="http://www.slamdunk.ru/images/docgallery1848/naismith_ja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058" y="1040500"/>
            <a:ext cx="3839021" cy="487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7542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21" y="419325"/>
            <a:ext cx="3992732" cy="576262"/>
          </a:xfrm>
        </p:spPr>
        <p:txBody>
          <a:bodyPr/>
          <a:lstStyle/>
          <a:p>
            <a:r>
              <a:rPr lang="ru-RU" dirty="0" smtClean="0"/>
              <a:t>Чем полезен?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5050" y="1305499"/>
            <a:ext cx="4167812" cy="575631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Баскетбол, как любой командный вид спорта, требующий постоянной отдачи от каждого игрока, в первую очередь, позволяет развить выносливость.</a:t>
            </a:r>
          </a:p>
          <a:p>
            <a:r>
              <a:rPr lang="ru-RU" dirty="0"/>
              <a:t>Другие качества, необходимые для успешной игры, – хорошая координация движений, гибкость, подвижность и прыгучесть.</a:t>
            </a:r>
          </a:p>
          <a:p>
            <a:r>
              <a:rPr lang="ru-RU" dirty="0"/>
              <a:t>Кроме того, баскетбол – отличная школа для обучения взаимодействия в команде. Успешность игры зависит не только от развитого глазомера игроков, но и от умения понимать намерения и тактику других членов команды.</a:t>
            </a:r>
          </a:p>
          <a:p>
            <a:r>
              <a:rPr lang="ru-RU" dirty="0"/>
              <a:t>Не последнюю роль играет способность мгновенно принимать решения, учитывая игровую ситуацию.</a:t>
            </a:r>
          </a:p>
          <a:p>
            <a:r>
              <a:rPr lang="ru-RU" dirty="0"/>
              <a:t>Все эти качества пригодятся и для работы в коллективе, и для продвижения по карьерной лестнице.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32066" y="419325"/>
            <a:ext cx="3999001" cy="576262"/>
          </a:xfrm>
        </p:spPr>
        <p:txBody>
          <a:bodyPr/>
          <a:lstStyle/>
          <a:p>
            <a:r>
              <a:rPr lang="ru-RU" dirty="0" smtClean="0"/>
              <a:t>Чем опасен?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35429" y="995587"/>
            <a:ext cx="5044156" cy="606622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 сожалению, как и большинство игровых видов спорта, баскетбол довольно </a:t>
            </a:r>
            <a:r>
              <a:rPr lang="ru-RU" b="1" dirty="0" err="1"/>
              <a:t>травмоопасен</a:t>
            </a:r>
            <a:r>
              <a:rPr lang="ru-RU" dirty="0"/>
              <a:t>.</a:t>
            </a:r>
          </a:p>
          <a:p>
            <a:r>
              <a:rPr lang="ru-RU" dirty="0"/>
              <a:t>Самое уязвимое место баскетболиста – это колени.</a:t>
            </a:r>
          </a:p>
          <a:p>
            <a:r>
              <a:rPr lang="ru-RU" dirty="0"/>
              <a:t>Специфика игры предполагает резкие смены направления и темпа, которые чередуются с форсированными прыжками во время бросков, борьбой за верховой мяч и попытками накрыть бросок.</a:t>
            </a:r>
          </a:p>
          <a:p>
            <a:r>
              <a:rPr lang="ru-RU" dirty="0"/>
              <a:t>Все это происходит во время плотного контакта с соперником.</a:t>
            </a:r>
          </a:p>
          <a:p>
            <a:r>
              <a:rPr lang="ru-RU" dirty="0"/>
              <a:t>Второе по частоте травмируемое место – это плечо. Игра ведется руками, а контакт между игроками часто происходит «плечо в плечо».</a:t>
            </a:r>
          </a:p>
          <a:p>
            <a:r>
              <a:rPr lang="ru-RU" dirty="0"/>
              <a:t>Кроме того, из-за частых смен направления движения стопа часто находится в неестественном положении, в результате чего нередко травмируется голеностоп.</a:t>
            </a:r>
          </a:p>
          <a:p>
            <a:r>
              <a:rPr lang="ru-RU" dirty="0"/>
              <a:t>Другая специфическая травма многих </a:t>
            </a:r>
            <a:r>
              <a:rPr lang="ru-RU" dirty="0" err="1"/>
              <a:t>стритболистов</a:t>
            </a:r>
            <a:r>
              <a:rPr lang="ru-RU" dirty="0"/>
              <a:t> – это ссадины. Если в «большом» баскетболе играют на паркете, то уличные баскетболисты часто играют на асфальте.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317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811" y="0"/>
            <a:ext cx="8596668" cy="1320800"/>
          </a:xfrm>
        </p:spPr>
        <p:txBody>
          <a:bodyPr/>
          <a:lstStyle/>
          <a:p>
            <a:r>
              <a:rPr lang="ru-RU" dirty="0" smtClean="0"/>
              <a:t>Как избежать травм?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810" y="660402"/>
            <a:ext cx="9370049" cy="300821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Большинство травм во время игры в баскетболе </a:t>
            </a:r>
            <a:r>
              <a:rPr lang="ru-RU" b="1" dirty="0"/>
              <a:t>можно избежать</a:t>
            </a:r>
            <a:r>
              <a:rPr lang="ru-RU" dirty="0"/>
              <a:t>.</a:t>
            </a:r>
          </a:p>
          <a:p>
            <a:r>
              <a:rPr lang="ru-RU" dirty="0"/>
              <a:t>Способ уберечься одинаков для всех игровых видов спорта: непосредственно перед игрой </a:t>
            </a:r>
            <a:r>
              <a:rPr lang="ru-RU" b="1" dirty="0"/>
              <a:t>необходимы хорошая разминка и растяжка</a:t>
            </a:r>
            <a:r>
              <a:rPr lang="ru-RU" dirty="0"/>
              <a:t>.</a:t>
            </a:r>
          </a:p>
          <a:p>
            <a:r>
              <a:rPr lang="ru-RU" dirty="0"/>
              <a:t>Еще лучше, если любитель баскетбола включит в свою ежедневную программу упражнения на развитие гибкости, координацию движений и элементы </a:t>
            </a:r>
            <a:r>
              <a:rPr lang="ru-RU" dirty="0" err="1"/>
              <a:t>кардиотренировки</a:t>
            </a:r>
            <a:r>
              <a:rPr lang="ru-RU" dirty="0"/>
              <a:t>.</a:t>
            </a:r>
          </a:p>
          <a:p>
            <a:r>
              <a:rPr lang="ru-RU" dirty="0"/>
              <a:t>Кроме того, от травм ног защитит </a:t>
            </a:r>
            <a:r>
              <a:rPr lang="ru-RU" b="1" dirty="0"/>
              <a:t>специальная обувь</a:t>
            </a:r>
            <a:r>
              <a:rPr lang="ru-RU" dirty="0"/>
              <a:t>. «Баскетбольные» кроссовки плотно держат голеностоп, не давая ему повреждаться даже при серьезных нагрузках на сустав.</a:t>
            </a:r>
          </a:p>
          <a:p>
            <a:r>
              <a:rPr lang="ru-RU" dirty="0"/>
              <a:t>Профессиональные спортсмены также носят специальные наколенники и даже капы, чтобы защитить зубы.</a:t>
            </a:r>
          </a:p>
          <a:p>
            <a:endParaRPr lang="ru-RU" dirty="0"/>
          </a:p>
        </p:txBody>
      </p:sp>
      <p:pic>
        <p:nvPicPr>
          <p:cNvPr id="7170" name="Picture 2" descr="http://sportkompas.ru/wp-content/uploads/2013/11/Pochemu-basketb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338" y="3555700"/>
            <a:ext cx="5278132" cy="330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01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131" y="0"/>
            <a:ext cx="8596668" cy="1320800"/>
          </a:xfrm>
        </p:spPr>
        <p:txBody>
          <a:bodyPr/>
          <a:lstStyle/>
          <a:p>
            <a:r>
              <a:rPr lang="ru-RU" dirty="0" smtClean="0"/>
              <a:t>Правила баскетбола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21" y="660400"/>
            <a:ext cx="9793994" cy="5575147"/>
          </a:xfrm>
        </p:spPr>
        <p:txBody>
          <a:bodyPr>
            <a:normAutofit/>
          </a:bodyPr>
          <a:lstStyle/>
          <a:p>
            <a:r>
              <a:rPr lang="ru-RU" dirty="0"/>
              <a:t>Изначально правила игры в баскетбол были сформулированы американцем Джеймсом </a:t>
            </a:r>
            <a:r>
              <a:rPr lang="ru-RU" dirty="0" err="1"/>
              <a:t>Нейсмитом</a:t>
            </a:r>
            <a:r>
              <a:rPr lang="ru-RU" dirty="0"/>
              <a:t> и состояли лишь из 13 пунктов. С течением времени баскетбол изменялся, изменений потребовали и правила. Первые международные правила игры были приняты в 1932 году на первом конгрессе ФИБА, после этого они многократно корректировались и изменялись, последние значительные изменения были внесены в 1998 и 2004 годах. С 2004 года правила игры остаются неизменными. Правила игры несколько отличаются в НБА и чемпионатах, проводимых под эгидой </a:t>
            </a:r>
            <a:r>
              <a:rPr lang="ru-RU" dirty="0" smtClean="0"/>
              <a:t>ФИБА.</a:t>
            </a:r>
          </a:p>
          <a:p>
            <a:r>
              <a:rPr lang="ru-RU" dirty="0"/>
              <a:t>В баскетбол играют две команды, обычно по двенадцать человек, от каждой из которых на площадке одновременно присутствует пять </a:t>
            </a:r>
            <a:r>
              <a:rPr lang="ru-RU" dirty="0" smtClean="0"/>
              <a:t>игроков.</a:t>
            </a:r>
          </a:p>
          <a:p>
            <a:r>
              <a:rPr lang="ru-RU" dirty="0" smtClean="0"/>
              <a:t>Бежать </a:t>
            </a:r>
            <a:r>
              <a:rPr lang="ru-RU" dirty="0"/>
              <a:t>с мячом, не ударяя им в пол, преднамеренно бить по нему ногой, блокировать любой частью ноги или бить по нему кулаком является нарушением. Случайное же соприкосновение или касание мяча стопой или ногой не является нарушением.</a:t>
            </a:r>
            <a:endParaRPr lang="ru-RU" dirty="0" smtClean="0"/>
          </a:p>
          <a:p>
            <a:r>
              <a:rPr lang="ru-RU" dirty="0"/>
              <a:t>Победителем в баскетболе становится команда, которая по окончании игрового времени набрала большее количество очков. При равном счёте по окончании основного времени матча назначается овертайм (обычно пять минут дополнительного времени), в случае, если и по его окончании счёт будет равен, назначается второй, третий овертайм и т. д., до тех пор, пока не будет выявлен победитель матча.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00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453"/>
            <a:ext cx="9771961" cy="37444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За одно попадание мяча в кольцо может быть засчитано разное количество очков:</a:t>
            </a:r>
          </a:p>
          <a:p>
            <a:r>
              <a:rPr lang="ru-RU" dirty="0"/>
              <a:t>1 очко — бросок со штрафной линии</a:t>
            </a:r>
            <a:br>
              <a:rPr lang="ru-RU" dirty="0"/>
            </a:br>
            <a:r>
              <a:rPr lang="ru-RU" dirty="0"/>
              <a:t>2 очка — бросок со средней или близкой дистанции (ближе </a:t>
            </a:r>
            <a:r>
              <a:rPr lang="ru-RU" dirty="0" err="1"/>
              <a:t>трёхочковой</a:t>
            </a:r>
            <a:r>
              <a:rPr lang="ru-RU" dirty="0"/>
              <a:t> линии)</a:t>
            </a:r>
            <a:br>
              <a:rPr lang="ru-RU" dirty="0"/>
            </a:br>
            <a:r>
              <a:rPr lang="ru-RU" dirty="0"/>
              <a:t>3 очка — бросок из-за </a:t>
            </a:r>
            <a:r>
              <a:rPr lang="ru-RU" dirty="0" err="1"/>
              <a:t>трёхочковой</a:t>
            </a:r>
            <a:r>
              <a:rPr lang="ru-RU" dirty="0"/>
              <a:t> линии на расстоянии 6м 75см (7м 24 см в Национальной баскетбольной ассоциации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Игра </a:t>
            </a:r>
            <a:r>
              <a:rPr lang="ru-RU" dirty="0"/>
              <a:t>официально начинается спорным броском в центральном круге, когда мяч правильно отбит одним из спорящих. Матч состоит из четырёх периодов по десять минут (двенадцать минут в Национальной баскетбольной ассоциации) с перерывами по две минуты. Продолжительность перерыва между второй и третьей четвертями игры — пятнадцать минут. После большого перерыва команды должны поменяться корзинами.</a:t>
            </a:r>
          </a:p>
          <a:p>
            <a:r>
              <a:rPr lang="ru-RU" dirty="0"/>
              <a:t>Игра может идти на открытой площадке и в зале высотой не менее 7 м. Размер поля — 28×15 м. Щит размером 180×105 см. От нижнего края щита до пола или грунта должно быть 290 см. Корзина представляет собой металлическое кольцо, обтянутое сеткой без дна. Она крепится на расстоянии 0,15 м от нижнего обреза щита. Установленная стандартами FIBA для мужских соревнований окружность мяча — 74,9—78 см, масса — 567—650 г (для женских соответственно 72,4—73,7 см и 510—567 г).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6" name="Picture 2" descr="https://upload.wikimedia.org/wikipedia/commons/c/cc/Basketball_court_LinC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137" y="3619633"/>
            <a:ext cx="4255348" cy="277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194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316" y="0"/>
            <a:ext cx="8596668" cy="1320800"/>
          </a:xfrm>
        </p:spPr>
        <p:txBody>
          <a:bodyPr/>
          <a:lstStyle/>
          <a:p>
            <a:r>
              <a:rPr lang="ru-RU" dirty="0" smtClean="0"/>
              <a:t>Нарушения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254" y="572265"/>
            <a:ext cx="9771960" cy="36031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dirty="0"/>
              <a:t>аут</a:t>
            </a:r>
            <a:r>
              <a:rPr lang="ru-RU" dirty="0"/>
              <a:t> - мяч покидает пределы игровой площадки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dirty="0"/>
              <a:t>пробежка</a:t>
            </a:r>
            <a:r>
              <a:rPr lang="ru-RU" dirty="0"/>
              <a:t> - игрок, который контролирует мяч, совершает сверх ограничений перемещение ног, установленного правилами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dirty="0"/>
              <a:t>нарушение ведения мяча</a:t>
            </a:r>
            <a:r>
              <a:rPr lang="ru-RU" dirty="0"/>
              <a:t>, которое включает в себя двойное ведение и пронос мяча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dirty="0"/>
              <a:t>три секунды</a:t>
            </a:r>
            <a:r>
              <a:rPr lang="ru-RU" dirty="0"/>
              <a:t> - игрок нападения находится в зоне штрафного броска больше трех секунд в то время, когда его команда владеет мячом в зоне нападения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dirty="0"/>
              <a:t>восемь секунд</a:t>
            </a:r>
            <a:r>
              <a:rPr lang="ru-RU" dirty="0"/>
              <a:t> - команда, которая владеет мячом из зоны защиты не вывела его в зону нападения за восемь секунд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dirty="0"/>
              <a:t>24 секунды</a:t>
            </a:r>
            <a:r>
              <a:rPr lang="ru-RU" dirty="0"/>
              <a:t> - команда, которая владеет мячом больше 24 секунд, и за это время не произвела броска по кольцу соперника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dirty="0"/>
              <a:t>плотно опекаемый игрок</a:t>
            </a:r>
            <a:r>
              <a:rPr lang="ru-RU" dirty="0"/>
              <a:t> - игрок удерживает мяч более пяти секунд, в то время как соперник плотно его опекает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dirty="0"/>
              <a:t>нарушения возвращения мяча в зону защиты</a:t>
            </a:r>
            <a:r>
              <a:rPr lang="ru-RU" dirty="0"/>
              <a:t> - команда, которая владела мячом в зоне нападения, переводит мяч в зону своей защиты. </a:t>
            </a:r>
            <a:endParaRPr lang="ru-RU" dirty="0"/>
          </a:p>
        </p:txBody>
      </p:sp>
      <p:pic>
        <p:nvPicPr>
          <p:cNvPr id="1026" name="Picture 2" descr="Нарушения в баскетбо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235" y="4076241"/>
            <a:ext cx="4085919" cy="285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2870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407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Баскетбол</vt:lpstr>
      <vt:lpstr>Презентация PowerPoint</vt:lpstr>
      <vt:lpstr>Презентация PowerPoint</vt:lpstr>
      <vt:lpstr>История возникновения</vt:lpstr>
      <vt:lpstr>Презентация PowerPoint</vt:lpstr>
      <vt:lpstr>Как избежать травм?</vt:lpstr>
      <vt:lpstr>Правила баскетбола</vt:lpstr>
      <vt:lpstr>Презентация PowerPoint</vt:lpstr>
      <vt:lpstr>Нарушения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Андрей</dc:creator>
  <cp:lastModifiedBy>Андрей</cp:lastModifiedBy>
  <cp:revision>6</cp:revision>
  <dcterms:created xsi:type="dcterms:W3CDTF">2015-04-18T04:27:19Z</dcterms:created>
  <dcterms:modified xsi:type="dcterms:W3CDTF">2015-04-18T05:10:01Z</dcterms:modified>
</cp:coreProperties>
</file>