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5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375E-227A-4AAC-8D9A-A0798B48C0D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3D8B-D933-470D-9B8F-4583D8828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375E-227A-4AAC-8D9A-A0798B48C0D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3D8B-D933-470D-9B8F-4583D8828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375E-227A-4AAC-8D9A-A0798B48C0D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3D8B-D933-470D-9B8F-4583D8828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375E-227A-4AAC-8D9A-A0798B48C0D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3D8B-D933-470D-9B8F-4583D8828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375E-227A-4AAC-8D9A-A0798B48C0D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3D8B-D933-470D-9B8F-4583D8828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375E-227A-4AAC-8D9A-A0798B48C0D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3D8B-D933-470D-9B8F-4583D8828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375E-227A-4AAC-8D9A-A0798B48C0D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3D8B-D933-470D-9B8F-4583D8828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375E-227A-4AAC-8D9A-A0798B48C0D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3D8B-D933-470D-9B8F-4583D8828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375E-227A-4AAC-8D9A-A0798B48C0D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3D8B-D933-470D-9B8F-4583D8828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375E-227A-4AAC-8D9A-A0798B48C0D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3D8B-D933-470D-9B8F-4583D8828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375E-227A-4AAC-8D9A-A0798B48C0D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4C3D8B-D933-470D-9B8F-4583D8828E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05375E-227A-4AAC-8D9A-A0798B48C0D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4C3D8B-D933-470D-9B8F-4583D8828E7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thumb/0/00/Biathlon_pictogram.svg/600px-Biathlon_pictogram.svg.pn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46.radikal.ru/i114/0810/7f/6f9d3f61edea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www.autovolk.ru/uploads/1294510032_new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azeta.ua/img/gallery/278/278279_3_510.jpg" TargetMode="External"/><Relationship Id="rId5" Type="http://schemas.openxmlformats.org/officeDocument/2006/relationships/image" Target="../media/image14.jpeg"/><Relationship Id="rId10" Type="http://schemas.openxmlformats.org/officeDocument/2006/relationships/image" Target="../media/image17.jpeg"/><Relationship Id="rId4" Type="http://schemas.openxmlformats.org/officeDocument/2006/relationships/hyperlink" Target="http://www.savepic.org/1004908.jpg" TargetMode="External"/><Relationship Id="rId9" Type="http://schemas.openxmlformats.org/officeDocument/2006/relationships/hyperlink" Target="http://katushka.in.ua/uploads/posts/2011-12/1324052141_start-zhenskogo-sprinta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а 43 из 59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196752"/>
            <a:ext cx="3810000" cy="381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368151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Биатлон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013176"/>
            <a:ext cx="6400800" cy="1631032"/>
          </a:xfrm>
        </p:spPr>
        <p:txBody>
          <a:bodyPr/>
          <a:lstStyle/>
          <a:p>
            <a:pPr algn="l"/>
            <a:r>
              <a:rPr lang="ru-RU" dirty="0" smtClean="0"/>
              <a:t>Зимний олимпийский вид спорта, сочетающий лыжную гонку со стрельбой из винтовки.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4125.userapi.com/u10664494/96180993/x_e638d7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68552" cy="3810000"/>
          </a:xfrm>
          <a:prstGeom prst="rect">
            <a:avLst/>
          </a:prstGeom>
          <a:noFill/>
        </p:spPr>
      </p:pic>
      <p:pic>
        <p:nvPicPr>
          <p:cNvPr id="1028" name="Picture 4" descr="Картинка 16 из 1339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924944"/>
            <a:ext cx="4211960" cy="39330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43651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Среди не зимних видов биатлона выделяют летний биатлон — он сочетает бег и стрельбу (кросс-биатлон), гонку на лыжероллерах и стрельбу (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лыжероллерный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биатлон)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iathlon_patro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124744"/>
            <a:ext cx="3600400" cy="2304256"/>
          </a:xfrm>
          <a:prstGeom prst="rect">
            <a:avLst/>
          </a:prstGeom>
        </p:spPr>
      </p:pic>
      <p:pic>
        <p:nvPicPr>
          <p:cNvPr id="10" name="Рисунок 9" descr="021211_Fort-Kent-Biathlon-12G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8680"/>
            <a:ext cx="4032448" cy="38884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509120"/>
            <a:ext cx="58681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Для стрельбы применяются винтовки с минимальным весом 3,5 кг, которые во время гонки транспортируются на спине. Запрещено автоматическое и самозарядное оружие. При спуске крючка указательный палец должен преодолевать усилие как минимум 500 г. Прицелу винтовки не разрешено иметь эффект увеличения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цели.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378904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Калибр патронов составляет 5,6 мм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cs303815.userapi.com/u4742799/153573219/x_82758f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0900" y="0"/>
            <a:ext cx="5753100" cy="3848101"/>
          </a:xfrm>
          <a:prstGeom prst="rect">
            <a:avLst/>
          </a:prstGeom>
          <a:noFill/>
        </p:spPr>
      </p:pic>
      <p:pic>
        <p:nvPicPr>
          <p:cNvPr id="16386" name="Picture 2" descr="http://cs303815.userapi.com/u4742799/153573219/x_14eb26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59384"/>
            <a:ext cx="5472608" cy="41986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08104" y="4509120"/>
            <a:ext cx="3779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 биатлоне используется свободный стиль передвижения на лыжах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1916832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Длина лыж зависит от роста спортсмена — они не должны быть короче, чем рост спортсмена минус 4 см, максимальная длина не ограничена. Минимальная ширина лыж — 4 см, масса — не менее 750 граммов. Используются обычные лыжи и лыжные палки для лыжных гонок (длина палок не должна превышать рост спортсмена; не разрешаются палки изменяемой длины и усиливающие толчок).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Рисунок 7" descr="RC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35888" y="1556792"/>
            <a:ext cx="1008112" cy="4797152"/>
          </a:xfrm>
          <a:prstGeom prst="rect">
            <a:avLst/>
          </a:prstGeom>
        </p:spPr>
      </p:pic>
      <p:pic>
        <p:nvPicPr>
          <p:cNvPr id="10" name="Рисунок 9" descr="CARBON-SK-PLUS-MED-NIS-HOLE-(N118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5733256"/>
            <a:ext cx="6840760" cy="5397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34966461910886561_biatlonstafetamoskisp06_130216_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692696"/>
            <a:ext cx="4572000" cy="4056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980728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стрельбище расстояние до мишеней составляет 50 </a:t>
            </a:r>
            <a:r>
              <a:rPr lang="ru-RU" dirty="0" smtClean="0"/>
              <a:t>метров. </a:t>
            </a:r>
            <a:r>
              <a:rPr lang="ru-RU" dirty="0" smtClean="0"/>
              <a:t>Мишени, используемые на соревнованиях, традиционно чёрного цвета, в количестве пяти штук на одной белой пластине. По мере попадания мишени закрываются белым клапаном, что позволяет биатлонисту сразу увидеть результат своей стрельбы.</a:t>
            </a:r>
            <a:endParaRPr lang="ru-RU" dirty="0"/>
          </a:p>
        </p:txBody>
      </p:sp>
      <p:pic>
        <p:nvPicPr>
          <p:cNvPr id="4" name="Рисунок 3" descr="258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284984"/>
            <a:ext cx="5184576" cy="345638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29673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888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17410" name="Picture 2" descr="Картинка 3 из 28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725144"/>
            <a:ext cx="2556545" cy="1944216"/>
          </a:xfrm>
          <a:prstGeom prst="rect">
            <a:avLst/>
          </a:prstGeom>
          <a:noFill/>
        </p:spPr>
      </p:pic>
      <p:pic>
        <p:nvPicPr>
          <p:cNvPr id="17412" name="Picture 4" descr="Картинка 63 из 1308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492896"/>
            <a:ext cx="2556545" cy="1944216"/>
          </a:xfrm>
          <a:prstGeom prst="rect">
            <a:avLst/>
          </a:prstGeom>
          <a:noFill/>
        </p:spPr>
      </p:pic>
      <p:pic>
        <p:nvPicPr>
          <p:cNvPr id="17414" name="Picture 6" descr="Картинка 186 из 802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725144"/>
            <a:ext cx="2520280" cy="2016224"/>
          </a:xfrm>
          <a:prstGeom prst="rect">
            <a:avLst/>
          </a:prstGeom>
          <a:noFill/>
        </p:spPr>
      </p:pic>
      <p:pic>
        <p:nvPicPr>
          <p:cNvPr id="17416" name="Picture 8" descr="http://cs10011.userapi.com/u52439507/153656790/x_d88e571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725144"/>
            <a:ext cx="2512740" cy="2016224"/>
          </a:xfrm>
          <a:prstGeom prst="rect">
            <a:avLst/>
          </a:prstGeom>
          <a:noFill/>
        </p:spPr>
      </p:pic>
      <p:pic>
        <p:nvPicPr>
          <p:cNvPr id="17418" name="Picture 10" descr="Картинка 68 из 5308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8184" y="836712"/>
            <a:ext cx="2419350" cy="359397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3528" y="105273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На сегодняшний день в рамках крупнейших международных биатлонных соревнований проводится шесть видов гонок: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индивидуальная гонка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спринт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гонка преследования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масс-старт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эстафета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смешанная эстафета.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149</TotalTime>
  <Words>118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Биатлон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Biathlon</dc:title>
  <dc:creator>Юля</dc:creator>
  <cp:lastModifiedBy>Юля</cp:lastModifiedBy>
  <cp:revision>17</cp:revision>
  <dcterms:created xsi:type="dcterms:W3CDTF">2012-04-16T15:01:03Z</dcterms:created>
  <dcterms:modified xsi:type="dcterms:W3CDTF">2015-03-29T16:37:36Z</dcterms:modified>
</cp:coreProperties>
</file>