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70" r:id="rId11"/>
    <p:sldId id="263" r:id="rId12"/>
    <p:sldId id="266" r:id="rId13"/>
    <p:sldId id="272" r:id="rId14"/>
    <p:sldId id="265" r:id="rId15"/>
    <p:sldId id="271" r:id="rId16"/>
    <p:sldId id="267" r:id="rId17"/>
    <p:sldId id="268" r:id="rId18"/>
    <p:sldId id="274" r:id="rId19"/>
    <p:sldId id="262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99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0360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135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700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916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0586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1548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4492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648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4266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31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458200" y="1412777"/>
            <a:ext cx="146248" cy="2187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495" y="2852936"/>
            <a:ext cx="8496944" cy="2256656"/>
          </a:xfrm>
        </p:spPr>
        <p:txBody>
          <a:bodyPr>
            <a:noAutofit/>
          </a:bodyPr>
          <a:lstStyle/>
          <a:p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Полёт </a:t>
            </a:r>
            <a:endParaRPr lang="ru-RU" sz="7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</a:t>
            </a: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далёким звёздам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0320" y="1626870"/>
            <a:ext cx="6601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«Звёздный час»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КОСМОНАВТИКА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 с победой!</a:t>
            </a:r>
            <a:endParaRPr lang="ru-RU" sz="8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Девиз: </a:t>
            </a:r>
          </a:p>
          <a:p>
            <a:pPr marL="0" indent="0">
              <a:buNone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Космонавтом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хочешь стать – </a:t>
            </a:r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надо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много, много знать!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1– й тур.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/>
              <a:t>Космонавты</a:t>
            </a:r>
            <a:r>
              <a:rPr lang="ru-RU" sz="8000" b="1" i="1" dirty="0"/>
              <a:t>.</a:t>
            </a:r>
            <a:endParaRPr lang="ru-RU" sz="8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17843"/>
            <a:ext cx="2232248" cy="2678698"/>
          </a:xfrm>
          <a:prstGeom prst="rect">
            <a:avLst/>
          </a:prstGeom>
        </p:spPr>
      </p:pic>
      <p:pic>
        <p:nvPicPr>
          <p:cNvPr id="5" name="Picture 5" descr="&amp;YUcy;&amp;rcy;&amp;icy;&amp;jcy; &amp;Gcy;&amp;acy;&amp;gcy;&amp;acy;&amp;rcy;&amp;icy;&amp;ncy; - 50 &amp;lcy;&amp;iecy;&amp;tcy; &amp;pcy;&amp;ocy;&amp;lcy;&amp;iecy;&amp;tcy;&amp;ucy; &amp;vcy; &amp;kcy;&amp;ocy;&amp;scy;&amp;mcy;&amp;ocy;&amp;s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0745"/>
            <a:ext cx="2647048" cy="23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9268"/>
            <a:ext cx="2496559" cy="20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Игра со зрителями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sz="8000" b="1" dirty="0"/>
              <a:t>«Чёрный ящик». </a:t>
            </a:r>
            <a:endParaRPr lang="ru-RU" sz="8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22405" r="4936" b="18520"/>
          <a:stretch/>
        </p:blipFill>
        <p:spPr>
          <a:xfrm>
            <a:off x="2195736" y="3573016"/>
            <a:ext cx="4952440" cy="26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2–й тур.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b="1" i="1" dirty="0" smtClean="0"/>
              <a:t>Космические </a:t>
            </a:r>
            <a:r>
              <a:rPr lang="ru-RU" sz="8000" b="1" i="1" dirty="0"/>
              <a:t>корабли. </a:t>
            </a:r>
            <a:endParaRPr lang="ru-RU" sz="8000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3972"/>
            <a:ext cx="4129082" cy="30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Игра со зрителями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Викторина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2952328" cy="42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3-й тур.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dirty="0" smtClean="0"/>
              <a:t>Небесные </a:t>
            </a:r>
            <a:r>
              <a:rPr lang="ru-RU" sz="8000" b="1" dirty="0"/>
              <a:t>тела.</a:t>
            </a:r>
            <a:endParaRPr lang="ru-RU" sz="8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2328047" cy="2328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39" y="3600870"/>
            <a:ext cx="3349555" cy="2381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3056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948264" cy="4185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Игра со зрителями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16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i="1" dirty="0" smtClean="0"/>
              <a:t> Загадки о космосе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13587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/>
              <a:t>Игра «Наборщик»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262159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1– й тур.</vt:lpstr>
      <vt:lpstr>Игра со зрителями</vt:lpstr>
      <vt:lpstr>2–й тур.</vt:lpstr>
      <vt:lpstr>Игра со зрителями</vt:lpstr>
      <vt:lpstr>3-й тур.</vt:lpstr>
      <vt:lpstr>Игра со зрителями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2015-04-09T20:36:27Z</dcterms:created>
  <dcterms:modified xsi:type="dcterms:W3CDTF">2015-04-23T19:05:25Z</dcterms:modified>
</cp:coreProperties>
</file>